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29"/>
    <p:sldMasterId id="2147483911" r:id="rId230"/>
    <p:sldMasterId id="2147483941" r:id="rId231"/>
  </p:sldMasterIdLst>
  <p:notesMasterIdLst>
    <p:notesMasterId r:id="rId340"/>
  </p:notesMasterIdLst>
  <p:handoutMasterIdLst>
    <p:handoutMasterId r:id="rId341"/>
  </p:handoutMasterIdLst>
  <p:sldIdLst>
    <p:sldId id="3789" r:id="rId232"/>
    <p:sldId id="257" r:id="rId233"/>
    <p:sldId id="2147468374" r:id="rId234"/>
    <p:sldId id="2147468373" r:id="rId235"/>
    <p:sldId id="2147468375" r:id="rId236"/>
    <p:sldId id="2147468376" r:id="rId237"/>
    <p:sldId id="2147468377" r:id="rId238"/>
    <p:sldId id="2147468378" r:id="rId239"/>
    <p:sldId id="2147468379" r:id="rId240"/>
    <p:sldId id="2147468380" r:id="rId241"/>
    <p:sldId id="2147468433" r:id="rId242"/>
    <p:sldId id="2147468434" r:id="rId243"/>
    <p:sldId id="2147468435" r:id="rId244"/>
    <p:sldId id="2147468436" r:id="rId245"/>
    <p:sldId id="2147468437" r:id="rId246"/>
    <p:sldId id="2147468438" r:id="rId247"/>
    <p:sldId id="2147468439" r:id="rId248"/>
    <p:sldId id="2147468441" r:id="rId249"/>
    <p:sldId id="2147468381" r:id="rId250"/>
    <p:sldId id="2147468440" r:id="rId251"/>
    <p:sldId id="2147468443" r:id="rId252"/>
    <p:sldId id="2147468445" r:id="rId253"/>
    <p:sldId id="2147468482" r:id="rId254"/>
    <p:sldId id="2147468444" r:id="rId255"/>
    <p:sldId id="2147468481" r:id="rId256"/>
    <p:sldId id="2147468446" r:id="rId257"/>
    <p:sldId id="2147468447" r:id="rId258"/>
    <p:sldId id="2147468448" r:id="rId259"/>
    <p:sldId id="2147468449" r:id="rId260"/>
    <p:sldId id="2147468450" r:id="rId261"/>
    <p:sldId id="2147468483" r:id="rId262"/>
    <p:sldId id="2147468460" r:id="rId263"/>
    <p:sldId id="2147468452" r:id="rId264"/>
    <p:sldId id="2147468453" r:id="rId265"/>
    <p:sldId id="2147468451" r:id="rId266"/>
    <p:sldId id="2147468454" r:id="rId267"/>
    <p:sldId id="2147468455" r:id="rId268"/>
    <p:sldId id="2147468456" r:id="rId269"/>
    <p:sldId id="2147468457" r:id="rId270"/>
    <p:sldId id="2147468442" r:id="rId271"/>
    <p:sldId id="2147468458" r:id="rId272"/>
    <p:sldId id="2147468459" r:id="rId273"/>
    <p:sldId id="2147468461" r:id="rId274"/>
    <p:sldId id="2147468387" r:id="rId275"/>
    <p:sldId id="2147468382" r:id="rId276"/>
    <p:sldId id="2147468383" r:id="rId277"/>
    <p:sldId id="2147468384" r:id="rId278"/>
    <p:sldId id="2147468385" r:id="rId279"/>
    <p:sldId id="2147468386" r:id="rId280"/>
    <p:sldId id="2147468421" r:id="rId281"/>
    <p:sldId id="2147468420" r:id="rId282"/>
    <p:sldId id="2147468388" r:id="rId283"/>
    <p:sldId id="2147468391" r:id="rId284"/>
    <p:sldId id="2147468463" r:id="rId285"/>
    <p:sldId id="2147468462" r:id="rId286"/>
    <p:sldId id="2147468464" r:id="rId287"/>
    <p:sldId id="2147468424" r:id="rId288"/>
    <p:sldId id="2147468465" r:id="rId289"/>
    <p:sldId id="2147468466" r:id="rId290"/>
    <p:sldId id="2147468468" r:id="rId291"/>
    <p:sldId id="2147468467" r:id="rId292"/>
    <p:sldId id="2147468469" r:id="rId293"/>
    <p:sldId id="2147468423" r:id="rId294"/>
    <p:sldId id="2147468414" r:id="rId295"/>
    <p:sldId id="2147468403" r:id="rId296"/>
    <p:sldId id="2147468404" r:id="rId297"/>
    <p:sldId id="2147468470" r:id="rId298"/>
    <p:sldId id="2147468471" r:id="rId299"/>
    <p:sldId id="2147468418" r:id="rId300"/>
    <p:sldId id="2147468419" r:id="rId301"/>
    <p:sldId id="2147468393" r:id="rId302"/>
    <p:sldId id="2147468394" r:id="rId303"/>
    <p:sldId id="2147468395" r:id="rId304"/>
    <p:sldId id="2147468396" r:id="rId305"/>
    <p:sldId id="2147468397" r:id="rId306"/>
    <p:sldId id="2147468398" r:id="rId307"/>
    <p:sldId id="2147468399" r:id="rId308"/>
    <p:sldId id="2147468428" r:id="rId309"/>
    <p:sldId id="2147468472" r:id="rId310"/>
    <p:sldId id="2147468473" r:id="rId311"/>
    <p:sldId id="2147468474" r:id="rId312"/>
    <p:sldId id="2147468475" r:id="rId313"/>
    <p:sldId id="2147468427" r:id="rId314"/>
    <p:sldId id="2147468400" r:id="rId315"/>
    <p:sldId id="2147468405" r:id="rId316"/>
    <p:sldId id="2147468406" r:id="rId317"/>
    <p:sldId id="2147468412" r:id="rId318"/>
    <p:sldId id="2147468477" r:id="rId319"/>
    <p:sldId id="2147468478" r:id="rId320"/>
    <p:sldId id="2147468479" r:id="rId321"/>
    <p:sldId id="2147468480" r:id="rId322"/>
    <p:sldId id="2147468407" r:id="rId323"/>
    <p:sldId id="2147468429" r:id="rId324"/>
    <p:sldId id="2147468408" r:id="rId325"/>
    <p:sldId id="2147468409" r:id="rId326"/>
    <p:sldId id="2147468426" r:id="rId327"/>
    <p:sldId id="2147468410" r:id="rId328"/>
    <p:sldId id="2147468411" r:id="rId329"/>
    <p:sldId id="2147468476" r:id="rId330"/>
    <p:sldId id="2147468415" r:id="rId331"/>
    <p:sldId id="2147468416" r:id="rId332"/>
    <p:sldId id="2147468417" r:id="rId333"/>
    <p:sldId id="2147468413" r:id="rId334"/>
    <p:sldId id="2147468431" r:id="rId335"/>
    <p:sldId id="2147468430" r:id="rId336"/>
    <p:sldId id="2147468372" r:id="rId337"/>
    <p:sldId id="3854" r:id="rId338"/>
    <p:sldId id="2147468432" r:id="rId339"/>
  </p:sldIdLst>
  <p:sldSz cx="12192000" cy="6858000"/>
  <p:notesSz cx="6858000" cy="9144000"/>
  <p:custDataLst>
    <p:tags r:id="rId342"/>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DA14B1-03B2-4A11-B738-7A6A5A4331E6}" v="5" dt="2023-05-03T21:22:49.592"/>
  </p1510:revLst>
</p1510:revInfo>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2" autoAdjust="0"/>
    <p:restoredTop sz="91130" autoAdjust="0"/>
  </p:normalViewPr>
  <p:slideViewPr>
    <p:cSldViewPr snapToGrid="0" snapToObjects="1">
      <p:cViewPr varScale="1">
        <p:scale>
          <a:sx n="104" d="100"/>
          <a:sy n="104" d="100"/>
        </p:scale>
        <p:origin x="870" y="102"/>
      </p:cViewPr>
      <p:guideLst/>
    </p:cSldViewPr>
  </p:slideViewPr>
  <p:outlineViewPr>
    <p:cViewPr>
      <p:scale>
        <a:sx n="33" d="100"/>
        <a:sy n="33" d="100"/>
      </p:scale>
      <p:origin x="0" y="-62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99" Type="http://schemas.openxmlformats.org/officeDocument/2006/relationships/slide" Target="slides/slide68.xml"/><Relationship Id="rId303" Type="http://schemas.openxmlformats.org/officeDocument/2006/relationships/slide" Target="slides/slide72.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customXml" Target="../customXml/item138.xml"/><Relationship Id="rId159" Type="http://schemas.openxmlformats.org/officeDocument/2006/relationships/customXml" Target="../customXml/item159.xml"/><Relationship Id="rId324" Type="http://schemas.openxmlformats.org/officeDocument/2006/relationships/slide" Target="slides/slide93.xml"/><Relationship Id="rId345" Type="http://schemas.openxmlformats.org/officeDocument/2006/relationships/viewProps" Target="viewProps.xml"/><Relationship Id="rId170" Type="http://schemas.openxmlformats.org/officeDocument/2006/relationships/customXml" Target="../customXml/item170.xml"/><Relationship Id="rId191" Type="http://schemas.openxmlformats.org/officeDocument/2006/relationships/customXml" Target="../customXml/item191.xml"/><Relationship Id="rId205" Type="http://schemas.openxmlformats.org/officeDocument/2006/relationships/customXml" Target="../customXml/item205.xml"/><Relationship Id="rId226" Type="http://schemas.openxmlformats.org/officeDocument/2006/relationships/customXml" Target="../customXml/item226.xml"/><Relationship Id="rId247" Type="http://schemas.openxmlformats.org/officeDocument/2006/relationships/slide" Target="slides/slide16.xml"/><Relationship Id="rId107" Type="http://schemas.openxmlformats.org/officeDocument/2006/relationships/customXml" Target="../customXml/item107.xml"/><Relationship Id="rId268" Type="http://schemas.openxmlformats.org/officeDocument/2006/relationships/slide" Target="slides/slide37.xml"/><Relationship Id="rId289" Type="http://schemas.openxmlformats.org/officeDocument/2006/relationships/slide" Target="slides/slide58.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customXml" Target="../customXml/item128.xml"/><Relationship Id="rId149" Type="http://schemas.openxmlformats.org/officeDocument/2006/relationships/customXml" Target="../customXml/item149.xml"/><Relationship Id="rId314" Type="http://schemas.openxmlformats.org/officeDocument/2006/relationships/slide" Target="slides/slide83.xml"/><Relationship Id="rId335" Type="http://schemas.openxmlformats.org/officeDocument/2006/relationships/slide" Target="slides/slide104.xml"/><Relationship Id="rId5" Type="http://schemas.openxmlformats.org/officeDocument/2006/relationships/customXml" Target="../customXml/item5.xml"/><Relationship Id="rId95" Type="http://schemas.openxmlformats.org/officeDocument/2006/relationships/customXml" Target="../customXml/item95.xml"/><Relationship Id="rId160" Type="http://schemas.openxmlformats.org/officeDocument/2006/relationships/customXml" Target="../customXml/item160.xml"/><Relationship Id="rId181" Type="http://schemas.openxmlformats.org/officeDocument/2006/relationships/customXml" Target="../customXml/item181.xml"/><Relationship Id="rId216" Type="http://schemas.openxmlformats.org/officeDocument/2006/relationships/customXml" Target="../customXml/item216.xml"/><Relationship Id="rId237" Type="http://schemas.openxmlformats.org/officeDocument/2006/relationships/slide" Target="slides/slide6.xml"/><Relationship Id="rId258" Type="http://schemas.openxmlformats.org/officeDocument/2006/relationships/slide" Target="slides/slide27.xml"/><Relationship Id="rId279" Type="http://schemas.openxmlformats.org/officeDocument/2006/relationships/slide" Target="slides/slide48.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customXml" Target="../customXml/item118.xml"/><Relationship Id="rId139" Type="http://schemas.openxmlformats.org/officeDocument/2006/relationships/customXml" Target="../customXml/item139.xml"/><Relationship Id="rId290" Type="http://schemas.openxmlformats.org/officeDocument/2006/relationships/slide" Target="slides/slide59.xml"/><Relationship Id="rId304" Type="http://schemas.openxmlformats.org/officeDocument/2006/relationships/slide" Target="slides/slide73.xml"/><Relationship Id="rId325" Type="http://schemas.openxmlformats.org/officeDocument/2006/relationships/slide" Target="slides/slide94.xml"/><Relationship Id="rId346" Type="http://schemas.openxmlformats.org/officeDocument/2006/relationships/theme" Target="theme/theme1.xml"/><Relationship Id="rId85" Type="http://schemas.openxmlformats.org/officeDocument/2006/relationships/customXml" Target="../customXml/item85.xml"/><Relationship Id="rId150" Type="http://schemas.openxmlformats.org/officeDocument/2006/relationships/customXml" Target="../customXml/item150.xml"/><Relationship Id="rId171" Type="http://schemas.openxmlformats.org/officeDocument/2006/relationships/customXml" Target="../customXml/item171.xml"/><Relationship Id="rId192" Type="http://schemas.openxmlformats.org/officeDocument/2006/relationships/customXml" Target="../customXml/item192.xml"/><Relationship Id="rId206" Type="http://schemas.openxmlformats.org/officeDocument/2006/relationships/customXml" Target="../customXml/item206.xml"/><Relationship Id="rId227" Type="http://schemas.openxmlformats.org/officeDocument/2006/relationships/customXml" Target="../customXml/item227.xml"/><Relationship Id="rId248" Type="http://schemas.openxmlformats.org/officeDocument/2006/relationships/slide" Target="slides/slide17.xml"/><Relationship Id="rId269" Type="http://schemas.openxmlformats.org/officeDocument/2006/relationships/slide" Target="slides/slide38.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customXml" Target="../customXml/item108.xml"/><Relationship Id="rId129" Type="http://schemas.openxmlformats.org/officeDocument/2006/relationships/customXml" Target="../customXml/item129.xml"/><Relationship Id="rId280" Type="http://schemas.openxmlformats.org/officeDocument/2006/relationships/slide" Target="slides/slide49.xml"/><Relationship Id="rId315" Type="http://schemas.openxmlformats.org/officeDocument/2006/relationships/slide" Target="slides/slide84.xml"/><Relationship Id="rId336" Type="http://schemas.openxmlformats.org/officeDocument/2006/relationships/slide" Target="slides/slide105.xml"/><Relationship Id="rId54" Type="http://schemas.openxmlformats.org/officeDocument/2006/relationships/customXml" Target="../customXml/item54.xml"/><Relationship Id="rId75" Type="http://schemas.openxmlformats.org/officeDocument/2006/relationships/customXml" Target="../customXml/item75.xml"/><Relationship Id="rId96" Type="http://schemas.openxmlformats.org/officeDocument/2006/relationships/customXml" Target="../customXml/item96.xml"/><Relationship Id="rId140" Type="http://schemas.openxmlformats.org/officeDocument/2006/relationships/customXml" Target="../customXml/item140.xml"/><Relationship Id="rId161" Type="http://schemas.openxmlformats.org/officeDocument/2006/relationships/customXml" Target="../customXml/item161.xml"/><Relationship Id="rId182" Type="http://schemas.openxmlformats.org/officeDocument/2006/relationships/customXml" Target="../customXml/item182.xml"/><Relationship Id="rId217" Type="http://schemas.openxmlformats.org/officeDocument/2006/relationships/customXml" Target="../customXml/item217.xml"/><Relationship Id="rId6" Type="http://schemas.openxmlformats.org/officeDocument/2006/relationships/customXml" Target="../customXml/item6.xml"/><Relationship Id="rId238" Type="http://schemas.openxmlformats.org/officeDocument/2006/relationships/slide" Target="slides/slide7.xml"/><Relationship Id="rId259" Type="http://schemas.openxmlformats.org/officeDocument/2006/relationships/slide" Target="slides/slide28.xml"/><Relationship Id="rId23" Type="http://schemas.openxmlformats.org/officeDocument/2006/relationships/customXml" Target="../customXml/item23.xml"/><Relationship Id="rId119" Type="http://schemas.openxmlformats.org/officeDocument/2006/relationships/customXml" Target="../customXml/item119.xml"/><Relationship Id="rId270" Type="http://schemas.openxmlformats.org/officeDocument/2006/relationships/slide" Target="slides/slide39.xml"/><Relationship Id="rId291" Type="http://schemas.openxmlformats.org/officeDocument/2006/relationships/slide" Target="slides/slide60.xml"/><Relationship Id="rId305" Type="http://schemas.openxmlformats.org/officeDocument/2006/relationships/slide" Target="slides/slide74.xml"/><Relationship Id="rId326" Type="http://schemas.openxmlformats.org/officeDocument/2006/relationships/slide" Target="slides/slide95.xml"/><Relationship Id="rId347" Type="http://schemas.openxmlformats.org/officeDocument/2006/relationships/tableStyles" Target="tableStyles.xml"/><Relationship Id="rId44" Type="http://schemas.openxmlformats.org/officeDocument/2006/relationships/customXml" Target="../customXml/item44.xml"/><Relationship Id="rId65" Type="http://schemas.openxmlformats.org/officeDocument/2006/relationships/customXml" Target="../customXml/item65.xml"/><Relationship Id="rId86" Type="http://schemas.openxmlformats.org/officeDocument/2006/relationships/customXml" Target="../customXml/item86.xml"/><Relationship Id="rId130" Type="http://schemas.openxmlformats.org/officeDocument/2006/relationships/customXml" Target="../customXml/item130.xml"/><Relationship Id="rId151" Type="http://schemas.openxmlformats.org/officeDocument/2006/relationships/customXml" Target="../customXml/item151.xml"/><Relationship Id="rId172" Type="http://schemas.openxmlformats.org/officeDocument/2006/relationships/customXml" Target="../customXml/item172.xml"/><Relationship Id="rId193" Type="http://schemas.openxmlformats.org/officeDocument/2006/relationships/customXml" Target="../customXml/item193.xml"/><Relationship Id="rId207" Type="http://schemas.openxmlformats.org/officeDocument/2006/relationships/customXml" Target="../customXml/item207.xml"/><Relationship Id="rId228" Type="http://schemas.openxmlformats.org/officeDocument/2006/relationships/customXml" Target="../customXml/item228.xml"/><Relationship Id="rId249" Type="http://schemas.openxmlformats.org/officeDocument/2006/relationships/slide" Target="slides/slide18.xml"/><Relationship Id="rId13" Type="http://schemas.openxmlformats.org/officeDocument/2006/relationships/customXml" Target="../customXml/item13.xml"/><Relationship Id="rId109" Type="http://schemas.openxmlformats.org/officeDocument/2006/relationships/customXml" Target="../customXml/item109.xml"/><Relationship Id="rId260" Type="http://schemas.openxmlformats.org/officeDocument/2006/relationships/slide" Target="slides/slide29.xml"/><Relationship Id="rId281" Type="http://schemas.openxmlformats.org/officeDocument/2006/relationships/slide" Target="slides/slide50.xml"/><Relationship Id="rId316" Type="http://schemas.openxmlformats.org/officeDocument/2006/relationships/slide" Target="slides/slide85.xml"/><Relationship Id="rId337" Type="http://schemas.openxmlformats.org/officeDocument/2006/relationships/slide" Target="slides/slide106.xml"/><Relationship Id="rId34" Type="http://schemas.openxmlformats.org/officeDocument/2006/relationships/customXml" Target="../customXml/item34.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20" Type="http://schemas.openxmlformats.org/officeDocument/2006/relationships/customXml" Target="../customXml/item120.xml"/><Relationship Id="rId141" Type="http://schemas.openxmlformats.org/officeDocument/2006/relationships/customXml" Target="../customXml/item141.xml"/><Relationship Id="rId7" Type="http://schemas.openxmlformats.org/officeDocument/2006/relationships/customXml" Target="../customXml/item7.xml"/><Relationship Id="rId162" Type="http://schemas.openxmlformats.org/officeDocument/2006/relationships/customXml" Target="../customXml/item162.xml"/><Relationship Id="rId183" Type="http://schemas.openxmlformats.org/officeDocument/2006/relationships/customXml" Target="../customXml/item183.xml"/><Relationship Id="rId218" Type="http://schemas.openxmlformats.org/officeDocument/2006/relationships/customXml" Target="../customXml/item218.xml"/><Relationship Id="rId239" Type="http://schemas.openxmlformats.org/officeDocument/2006/relationships/slide" Target="slides/slide8.xml"/><Relationship Id="rId250" Type="http://schemas.openxmlformats.org/officeDocument/2006/relationships/slide" Target="slides/slide19.xml"/><Relationship Id="rId271" Type="http://schemas.openxmlformats.org/officeDocument/2006/relationships/slide" Target="slides/slide40.xml"/><Relationship Id="rId292" Type="http://schemas.openxmlformats.org/officeDocument/2006/relationships/slide" Target="slides/slide61.xml"/><Relationship Id="rId306" Type="http://schemas.openxmlformats.org/officeDocument/2006/relationships/slide" Target="slides/slide75.xml"/><Relationship Id="rId24" Type="http://schemas.openxmlformats.org/officeDocument/2006/relationships/customXml" Target="../customXml/item24.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31" Type="http://schemas.openxmlformats.org/officeDocument/2006/relationships/customXml" Target="../customXml/item131.xml"/><Relationship Id="rId327" Type="http://schemas.openxmlformats.org/officeDocument/2006/relationships/slide" Target="slides/slide96.xml"/><Relationship Id="rId348" Type="http://schemas.microsoft.com/office/2016/11/relationships/changesInfo" Target="changesInfos/changesInfo1.xml"/><Relationship Id="rId152" Type="http://schemas.openxmlformats.org/officeDocument/2006/relationships/customXml" Target="../customXml/item152.xml"/><Relationship Id="rId173" Type="http://schemas.openxmlformats.org/officeDocument/2006/relationships/customXml" Target="../customXml/item173.xml"/><Relationship Id="rId194" Type="http://schemas.openxmlformats.org/officeDocument/2006/relationships/customXml" Target="../customXml/item194.xml"/><Relationship Id="rId208" Type="http://schemas.openxmlformats.org/officeDocument/2006/relationships/customXml" Target="../customXml/item208.xml"/><Relationship Id="rId229" Type="http://schemas.openxmlformats.org/officeDocument/2006/relationships/slideMaster" Target="slideMasters/slideMaster1.xml"/><Relationship Id="rId240" Type="http://schemas.openxmlformats.org/officeDocument/2006/relationships/slide" Target="slides/slide9.xml"/><Relationship Id="rId261" Type="http://schemas.openxmlformats.org/officeDocument/2006/relationships/slide" Target="slides/slide30.xml"/><Relationship Id="rId14" Type="http://schemas.openxmlformats.org/officeDocument/2006/relationships/customXml" Target="../customXml/item14.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282" Type="http://schemas.openxmlformats.org/officeDocument/2006/relationships/slide" Target="slides/slide51.xml"/><Relationship Id="rId317" Type="http://schemas.openxmlformats.org/officeDocument/2006/relationships/slide" Target="slides/slide86.xml"/><Relationship Id="rId338" Type="http://schemas.openxmlformats.org/officeDocument/2006/relationships/slide" Target="slides/slide107.xml"/><Relationship Id="rId8" Type="http://schemas.openxmlformats.org/officeDocument/2006/relationships/customXml" Target="../customXml/item8.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customXml" Target="../customXml/item163.xml"/><Relationship Id="rId184" Type="http://schemas.openxmlformats.org/officeDocument/2006/relationships/customXml" Target="../customXml/item184.xml"/><Relationship Id="rId219" Type="http://schemas.openxmlformats.org/officeDocument/2006/relationships/customXml" Target="../customXml/item219.xml"/><Relationship Id="rId230" Type="http://schemas.openxmlformats.org/officeDocument/2006/relationships/slideMaster" Target="slideMasters/slideMaster2.xml"/><Relationship Id="rId251" Type="http://schemas.openxmlformats.org/officeDocument/2006/relationships/slide" Target="slides/slide20.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272" Type="http://schemas.openxmlformats.org/officeDocument/2006/relationships/slide" Target="slides/slide41.xml"/><Relationship Id="rId293" Type="http://schemas.openxmlformats.org/officeDocument/2006/relationships/slide" Target="slides/slide62.xml"/><Relationship Id="rId307" Type="http://schemas.openxmlformats.org/officeDocument/2006/relationships/slide" Target="slides/slide76.xml"/><Relationship Id="rId328" Type="http://schemas.openxmlformats.org/officeDocument/2006/relationships/slide" Target="slides/slide97.xml"/><Relationship Id="rId349" Type="http://schemas.microsoft.com/office/2015/10/relationships/revisionInfo" Target="revisionInfo.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customXml" Target="../customXml/item153.xml"/><Relationship Id="rId174" Type="http://schemas.openxmlformats.org/officeDocument/2006/relationships/customXml" Target="../customXml/item174.xml"/><Relationship Id="rId179" Type="http://schemas.openxmlformats.org/officeDocument/2006/relationships/customXml" Target="../customXml/item179.xml"/><Relationship Id="rId195" Type="http://schemas.openxmlformats.org/officeDocument/2006/relationships/customXml" Target="../customXml/item195.xml"/><Relationship Id="rId209" Type="http://schemas.openxmlformats.org/officeDocument/2006/relationships/customXml" Target="../customXml/item209.xml"/><Relationship Id="rId190" Type="http://schemas.openxmlformats.org/officeDocument/2006/relationships/customXml" Target="../customXml/item190.xml"/><Relationship Id="rId204" Type="http://schemas.openxmlformats.org/officeDocument/2006/relationships/customXml" Target="../customXml/item204.xml"/><Relationship Id="rId220" Type="http://schemas.openxmlformats.org/officeDocument/2006/relationships/customXml" Target="../customXml/item220.xml"/><Relationship Id="rId225" Type="http://schemas.openxmlformats.org/officeDocument/2006/relationships/customXml" Target="../customXml/item225.xml"/><Relationship Id="rId241" Type="http://schemas.openxmlformats.org/officeDocument/2006/relationships/slide" Target="slides/slide10.xml"/><Relationship Id="rId246" Type="http://schemas.openxmlformats.org/officeDocument/2006/relationships/slide" Target="slides/slide15.xml"/><Relationship Id="rId267" Type="http://schemas.openxmlformats.org/officeDocument/2006/relationships/slide" Target="slides/slide36.xml"/><Relationship Id="rId288" Type="http://schemas.openxmlformats.org/officeDocument/2006/relationships/slide" Target="slides/slide57.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262" Type="http://schemas.openxmlformats.org/officeDocument/2006/relationships/slide" Target="slides/slide31.xml"/><Relationship Id="rId283" Type="http://schemas.openxmlformats.org/officeDocument/2006/relationships/slide" Target="slides/slide52.xml"/><Relationship Id="rId313" Type="http://schemas.openxmlformats.org/officeDocument/2006/relationships/slide" Target="slides/slide82.xml"/><Relationship Id="rId318" Type="http://schemas.openxmlformats.org/officeDocument/2006/relationships/slide" Target="slides/slide87.xml"/><Relationship Id="rId339" Type="http://schemas.openxmlformats.org/officeDocument/2006/relationships/slide" Target="slides/slide108.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48" Type="http://schemas.openxmlformats.org/officeDocument/2006/relationships/customXml" Target="../customXml/item148.xml"/><Relationship Id="rId164" Type="http://schemas.openxmlformats.org/officeDocument/2006/relationships/customXml" Target="../customXml/item164.xml"/><Relationship Id="rId169" Type="http://schemas.openxmlformats.org/officeDocument/2006/relationships/customXml" Target="../customXml/item169.xml"/><Relationship Id="rId185" Type="http://schemas.openxmlformats.org/officeDocument/2006/relationships/customXml" Target="../customXml/item185.xml"/><Relationship Id="rId334" Type="http://schemas.openxmlformats.org/officeDocument/2006/relationships/slide" Target="slides/slide103.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customXml" Target="../customXml/item180.xml"/><Relationship Id="rId210" Type="http://schemas.openxmlformats.org/officeDocument/2006/relationships/customXml" Target="../customXml/item210.xml"/><Relationship Id="rId215" Type="http://schemas.openxmlformats.org/officeDocument/2006/relationships/customXml" Target="../customXml/item215.xml"/><Relationship Id="rId236" Type="http://schemas.openxmlformats.org/officeDocument/2006/relationships/slide" Target="slides/slide5.xml"/><Relationship Id="rId257" Type="http://schemas.openxmlformats.org/officeDocument/2006/relationships/slide" Target="slides/slide26.xml"/><Relationship Id="rId278" Type="http://schemas.openxmlformats.org/officeDocument/2006/relationships/slide" Target="slides/slide47.xml"/><Relationship Id="rId26" Type="http://schemas.openxmlformats.org/officeDocument/2006/relationships/customXml" Target="../customXml/item26.xml"/><Relationship Id="rId231" Type="http://schemas.openxmlformats.org/officeDocument/2006/relationships/slideMaster" Target="slideMasters/slideMaster3.xml"/><Relationship Id="rId252" Type="http://schemas.openxmlformats.org/officeDocument/2006/relationships/slide" Target="slides/slide21.xml"/><Relationship Id="rId273" Type="http://schemas.openxmlformats.org/officeDocument/2006/relationships/slide" Target="slides/slide42.xml"/><Relationship Id="rId294" Type="http://schemas.openxmlformats.org/officeDocument/2006/relationships/slide" Target="slides/slide63.xml"/><Relationship Id="rId308" Type="http://schemas.openxmlformats.org/officeDocument/2006/relationships/slide" Target="slides/slide77.xml"/><Relationship Id="rId329" Type="http://schemas.openxmlformats.org/officeDocument/2006/relationships/slide" Target="slides/slide98.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54" Type="http://schemas.openxmlformats.org/officeDocument/2006/relationships/customXml" Target="../customXml/item154.xml"/><Relationship Id="rId175" Type="http://schemas.openxmlformats.org/officeDocument/2006/relationships/customXml" Target="../customXml/item175.xml"/><Relationship Id="rId340" Type="http://schemas.openxmlformats.org/officeDocument/2006/relationships/notesMaster" Target="notesMasters/notesMaster1.xml"/><Relationship Id="rId196" Type="http://schemas.openxmlformats.org/officeDocument/2006/relationships/customXml" Target="../customXml/item196.xml"/><Relationship Id="rId200" Type="http://schemas.openxmlformats.org/officeDocument/2006/relationships/customXml" Target="../customXml/item200.xml"/><Relationship Id="rId16" Type="http://schemas.openxmlformats.org/officeDocument/2006/relationships/customXml" Target="../customXml/item16.xml"/><Relationship Id="rId221" Type="http://schemas.openxmlformats.org/officeDocument/2006/relationships/customXml" Target="../customXml/item221.xml"/><Relationship Id="rId242" Type="http://schemas.openxmlformats.org/officeDocument/2006/relationships/slide" Target="slides/slide11.xml"/><Relationship Id="rId263" Type="http://schemas.openxmlformats.org/officeDocument/2006/relationships/slide" Target="slides/slide32.xml"/><Relationship Id="rId284" Type="http://schemas.openxmlformats.org/officeDocument/2006/relationships/slide" Target="slides/slide53.xml"/><Relationship Id="rId319" Type="http://schemas.openxmlformats.org/officeDocument/2006/relationships/slide" Target="slides/slide88.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customXml" Target="../customXml/item144.xml"/><Relationship Id="rId330" Type="http://schemas.openxmlformats.org/officeDocument/2006/relationships/slide" Target="slides/slide99.xml"/><Relationship Id="rId90" Type="http://schemas.openxmlformats.org/officeDocument/2006/relationships/customXml" Target="../customXml/item90.xml"/><Relationship Id="rId165" Type="http://schemas.openxmlformats.org/officeDocument/2006/relationships/customXml" Target="../customXml/item165.xml"/><Relationship Id="rId186" Type="http://schemas.openxmlformats.org/officeDocument/2006/relationships/customXml" Target="../customXml/item186.xml"/><Relationship Id="rId211" Type="http://schemas.openxmlformats.org/officeDocument/2006/relationships/customXml" Target="../customXml/item211.xml"/><Relationship Id="rId232" Type="http://schemas.openxmlformats.org/officeDocument/2006/relationships/slide" Target="slides/slide1.xml"/><Relationship Id="rId253" Type="http://schemas.openxmlformats.org/officeDocument/2006/relationships/slide" Target="slides/slide22.xml"/><Relationship Id="rId274" Type="http://schemas.openxmlformats.org/officeDocument/2006/relationships/slide" Target="slides/slide43.xml"/><Relationship Id="rId295" Type="http://schemas.openxmlformats.org/officeDocument/2006/relationships/slide" Target="slides/slide64.xml"/><Relationship Id="rId309" Type="http://schemas.openxmlformats.org/officeDocument/2006/relationships/slide" Target="slides/slide78.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customXml" Target="../customXml/item113.xml"/><Relationship Id="rId134" Type="http://schemas.openxmlformats.org/officeDocument/2006/relationships/customXml" Target="../customXml/item134.xml"/><Relationship Id="rId320" Type="http://schemas.openxmlformats.org/officeDocument/2006/relationships/slide" Target="slides/slide89.xml"/><Relationship Id="rId80" Type="http://schemas.openxmlformats.org/officeDocument/2006/relationships/customXml" Target="../customXml/item80.xml"/><Relationship Id="rId155" Type="http://schemas.openxmlformats.org/officeDocument/2006/relationships/customXml" Target="../customXml/item155.xml"/><Relationship Id="rId176" Type="http://schemas.openxmlformats.org/officeDocument/2006/relationships/customXml" Target="../customXml/item176.xml"/><Relationship Id="rId197" Type="http://schemas.openxmlformats.org/officeDocument/2006/relationships/customXml" Target="../customXml/item197.xml"/><Relationship Id="rId341" Type="http://schemas.openxmlformats.org/officeDocument/2006/relationships/handoutMaster" Target="handoutMasters/handoutMaster1.xml"/><Relationship Id="rId201" Type="http://schemas.openxmlformats.org/officeDocument/2006/relationships/customXml" Target="../customXml/item201.xml"/><Relationship Id="rId222" Type="http://schemas.openxmlformats.org/officeDocument/2006/relationships/customXml" Target="../customXml/item222.xml"/><Relationship Id="rId243" Type="http://schemas.openxmlformats.org/officeDocument/2006/relationships/slide" Target="slides/slide12.xml"/><Relationship Id="rId264" Type="http://schemas.openxmlformats.org/officeDocument/2006/relationships/slide" Target="slides/slide33.xml"/><Relationship Id="rId285" Type="http://schemas.openxmlformats.org/officeDocument/2006/relationships/slide" Target="slides/slide54.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310" Type="http://schemas.openxmlformats.org/officeDocument/2006/relationships/slide" Target="slides/slide79.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customXml" Target="../customXml/item145.xml"/><Relationship Id="rId166" Type="http://schemas.openxmlformats.org/officeDocument/2006/relationships/customXml" Target="../customXml/item166.xml"/><Relationship Id="rId187" Type="http://schemas.openxmlformats.org/officeDocument/2006/relationships/customXml" Target="../customXml/item187.xml"/><Relationship Id="rId331" Type="http://schemas.openxmlformats.org/officeDocument/2006/relationships/slide" Target="slides/slide100.xml"/><Relationship Id="rId1" Type="http://schemas.openxmlformats.org/officeDocument/2006/relationships/customXml" Target="../customXml/item1.xml"/><Relationship Id="rId212" Type="http://schemas.openxmlformats.org/officeDocument/2006/relationships/customXml" Target="../customXml/item212.xml"/><Relationship Id="rId233" Type="http://schemas.openxmlformats.org/officeDocument/2006/relationships/slide" Target="slides/slide2.xml"/><Relationship Id="rId254" Type="http://schemas.openxmlformats.org/officeDocument/2006/relationships/slide" Target="slides/slide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275" Type="http://schemas.openxmlformats.org/officeDocument/2006/relationships/slide" Target="slides/slide44.xml"/><Relationship Id="rId296" Type="http://schemas.openxmlformats.org/officeDocument/2006/relationships/slide" Target="slides/slide65.xml"/><Relationship Id="rId300" Type="http://schemas.openxmlformats.org/officeDocument/2006/relationships/slide" Target="slides/slide69.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customXml" Target="../customXml/item135.xml"/><Relationship Id="rId156" Type="http://schemas.openxmlformats.org/officeDocument/2006/relationships/customXml" Target="../customXml/item156.xml"/><Relationship Id="rId177" Type="http://schemas.openxmlformats.org/officeDocument/2006/relationships/customXml" Target="../customXml/item177.xml"/><Relationship Id="rId198" Type="http://schemas.openxmlformats.org/officeDocument/2006/relationships/customXml" Target="../customXml/item198.xml"/><Relationship Id="rId321" Type="http://schemas.openxmlformats.org/officeDocument/2006/relationships/slide" Target="slides/slide90.xml"/><Relationship Id="rId342" Type="http://schemas.openxmlformats.org/officeDocument/2006/relationships/tags" Target="tags/tag1.xml"/><Relationship Id="rId202" Type="http://schemas.openxmlformats.org/officeDocument/2006/relationships/customXml" Target="../customXml/item202.xml"/><Relationship Id="rId223" Type="http://schemas.openxmlformats.org/officeDocument/2006/relationships/customXml" Target="../customXml/item223.xml"/><Relationship Id="rId244" Type="http://schemas.openxmlformats.org/officeDocument/2006/relationships/slide" Target="slides/slide13.xml"/><Relationship Id="rId18" Type="http://schemas.openxmlformats.org/officeDocument/2006/relationships/customXml" Target="../customXml/item18.xml"/><Relationship Id="rId39" Type="http://schemas.openxmlformats.org/officeDocument/2006/relationships/customXml" Target="../customXml/item39.xml"/><Relationship Id="rId265" Type="http://schemas.openxmlformats.org/officeDocument/2006/relationships/slide" Target="slides/slide34.xml"/><Relationship Id="rId286" Type="http://schemas.openxmlformats.org/officeDocument/2006/relationships/slide" Target="slides/slide55.xml"/><Relationship Id="rId50" Type="http://schemas.openxmlformats.org/officeDocument/2006/relationships/customXml" Target="../customXml/item50.xml"/><Relationship Id="rId104" Type="http://schemas.openxmlformats.org/officeDocument/2006/relationships/customXml" Target="../customXml/item104.xml"/><Relationship Id="rId125" Type="http://schemas.openxmlformats.org/officeDocument/2006/relationships/customXml" Target="../customXml/item125.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customXml" Target="../customXml/item188.xml"/><Relationship Id="rId311" Type="http://schemas.openxmlformats.org/officeDocument/2006/relationships/slide" Target="slides/slide80.xml"/><Relationship Id="rId332" Type="http://schemas.openxmlformats.org/officeDocument/2006/relationships/slide" Target="slides/slide101.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customXml" Target="../customXml/item213.xml"/><Relationship Id="rId234" Type="http://schemas.openxmlformats.org/officeDocument/2006/relationships/slide" Target="slides/slide3.xml"/><Relationship Id="rId2" Type="http://schemas.openxmlformats.org/officeDocument/2006/relationships/customXml" Target="../customXml/item2.xml"/><Relationship Id="rId29" Type="http://schemas.openxmlformats.org/officeDocument/2006/relationships/customXml" Target="../customXml/item29.xml"/><Relationship Id="rId255" Type="http://schemas.openxmlformats.org/officeDocument/2006/relationships/slide" Target="slides/slide24.xml"/><Relationship Id="rId276" Type="http://schemas.openxmlformats.org/officeDocument/2006/relationships/slide" Target="slides/slide45.xml"/><Relationship Id="rId297" Type="http://schemas.openxmlformats.org/officeDocument/2006/relationships/slide" Target="slides/slide66.xml"/><Relationship Id="rId40" Type="http://schemas.openxmlformats.org/officeDocument/2006/relationships/customXml" Target="../customXml/item40.xml"/><Relationship Id="rId115" Type="http://schemas.openxmlformats.org/officeDocument/2006/relationships/customXml" Target="../customXml/item115.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301" Type="http://schemas.openxmlformats.org/officeDocument/2006/relationships/slide" Target="slides/slide70.xml"/><Relationship Id="rId322" Type="http://schemas.openxmlformats.org/officeDocument/2006/relationships/slide" Target="slides/slide91.xml"/><Relationship Id="rId343" Type="http://schemas.openxmlformats.org/officeDocument/2006/relationships/commentAuthors" Target="commentAuthors.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customXml" Target="../customXml/item199.xml"/><Relationship Id="rId203" Type="http://schemas.openxmlformats.org/officeDocument/2006/relationships/customXml" Target="../customXml/item203.xml"/><Relationship Id="rId19" Type="http://schemas.openxmlformats.org/officeDocument/2006/relationships/customXml" Target="../customXml/item19.xml"/><Relationship Id="rId224" Type="http://schemas.openxmlformats.org/officeDocument/2006/relationships/customXml" Target="../customXml/item224.xml"/><Relationship Id="rId245" Type="http://schemas.openxmlformats.org/officeDocument/2006/relationships/slide" Target="slides/slide14.xml"/><Relationship Id="rId266" Type="http://schemas.openxmlformats.org/officeDocument/2006/relationships/slide" Target="slides/slide35.xml"/><Relationship Id="rId287" Type="http://schemas.openxmlformats.org/officeDocument/2006/relationships/slide" Target="slides/slide56.xml"/><Relationship Id="rId30" Type="http://schemas.openxmlformats.org/officeDocument/2006/relationships/customXml" Target="../customXml/item3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312" Type="http://schemas.openxmlformats.org/officeDocument/2006/relationships/slide" Target="slides/slide81.xml"/><Relationship Id="rId333" Type="http://schemas.openxmlformats.org/officeDocument/2006/relationships/slide" Target="slides/slide102.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189" Type="http://schemas.openxmlformats.org/officeDocument/2006/relationships/customXml" Target="../customXml/item189.xml"/><Relationship Id="rId3" Type="http://schemas.openxmlformats.org/officeDocument/2006/relationships/customXml" Target="../customXml/item3.xml"/><Relationship Id="rId214" Type="http://schemas.openxmlformats.org/officeDocument/2006/relationships/customXml" Target="../customXml/item214.xml"/><Relationship Id="rId235" Type="http://schemas.openxmlformats.org/officeDocument/2006/relationships/slide" Target="slides/slide4.xml"/><Relationship Id="rId256" Type="http://schemas.openxmlformats.org/officeDocument/2006/relationships/slide" Target="slides/slide25.xml"/><Relationship Id="rId277" Type="http://schemas.openxmlformats.org/officeDocument/2006/relationships/slide" Target="slides/slide46.xml"/><Relationship Id="rId298" Type="http://schemas.openxmlformats.org/officeDocument/2006/relationships/slide" Target="slides/slide6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302" Type="http://schemas.openxmlformats.org/officeDocument/2006/relationships/slide" Target="slides/slide71.xml"/><Relationship Id="rId323" Type="http://schemas.openxmlformats.org/officeDocument/2006/relationships/slide" Target="slides/slide92.xml"/><Relationship Id="rId34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PULVEDA Edgar" userId="f1c32494-3796-4ed8-90bd-e53aae2b31ec" providerId="ADAL" clId="{41DA14B1-03B2-4A11-B738-7A6A5A4331E6}"/>
    <pc:docChg chg="custSel addSld modSld">
      <pc:chgData name="SEPULVEDA Edgar" userId="f1c32494-3796-4ed8-90bd-e53aae2b31ec" providerId="ADAL" clId="{41DA14B1-03B2-4A11-B738-7A6A5A4331E6}" dt="2023-05-03T21:23:51.623" v="8" actId="1076"/>
      <pc:docMkLst>
        <pc:docMk/>
      </pc:docMkLst>
      <pc:sldChg chg="addSp delSp modSp mod">
        <pc:chgData name="SEPULVEDA Edgar" userId="f1c32494-3796-4ed8-90bd-e53aae2b31ec" providerId="ADAL" clId="{41DA14B1-03B2-4A11-B738-7A6A5A4331E6}" dt="2023-05-03T21:23:51.623" v="8" actId="1076"/>
        <pc:sldMkLst>
          <pc:docMk/>
          <pc:sldMk cId="2085189310" sldId="2147468445"/>
        </pc:sldMkLst>
        <pc:spChg chg="add mod">
          <ac:chgData name="SEPULVEDA Edgar" userId="f1c32494-3796-4ed8-90bd-e53aae2b31ec" providerId="ADAL" clId="{41DA14B1-03B2-4A11-B738-7A6A5A4331E6}" dt="2023-05-03T21:23:00.219" v="4"/>
          <ac:spMkLst>
            <pc:docMk/>
            <pc:sldMk cId="2085189310" sldId="2147468445"/>
            <ac:spMk id="2" creationId="{FF30F98D-AB47-ADE9-BD9F-3681E8F7A694}"/>
          </ac:spMkLst>
        </pc:spChg>
        <pc:picChg chg="add mod">
          <ac:chgData name="SEPULVEDA Edgar" userId="f1c32494-3796-4ed8-90bd-e53aae2b31ec" providerId="ADAL" clId="{41DA14B1-03B2-4A11-B738-7A6A5A4331E6}" dt="2023-05-03T21:23:51.623" v="8" actId="1076"/>
          <ac:picMkLst>
            <pc:docMk/>
            <pc:sldMk cId="2085189310" sldId="2147468445"/>
            <ac:picMk id="4" creationId="{DCE993D8-04B8-2995-3BCD-1CBFE977AC75}"/>
          </ac:picMkLst>
        </pc:picChg>
        <pc:picChg chg="del">
          <ac:chgData name="SEPULVEDA Edgar" userId="f1c32494-3796-4ed8-90bd-e53aae2b31ec" providerId="ADAL" clId="{41DA14B1-03B2-4A11-B738-7A6A5A4331E6}" dt="2023-05-03T21:21:57.690" v="1" actId="478"/>
          <ac:picMkLst>
            <pc:docMk/>
            <pc:sldMk cId="2085189310" sldId="2147468445"/>
            <ac:picMk id="6" creationId="{202CF5D4-D3CA-9F02-BFA6-781368F07EE6}"/>
          </ac:picMkLst>
        </pc:picChg>
        <pc:picChg chg="del">
          <ac:chgData name="SEPULVEDA Edgar" userId="f1c32494-3796-4ed8-90bd-e53aae2b31ec" providerId="ADAL" clId="{41DA14B1-03B2-4A11-B738-7A6A5A4331E6}" dt="2023-05-03T21:21:59.541" v="2" actId="478"/>
          <ac:picMkLst>
            <pc:docMk/>
            <pc:sldMk cId="2085189310" sldId="2147468445"/>
            <ac:picMk id="7" creationId="{D92584E2-A36C-0460-A4D4-D6508272AD25}"/>
          </ac:picMkLst>
        </pc:picChg>
      </pc:sldChg>
      <pc:sldChg chg="add">
        <pc:chgData name="SEPULVEDA Edgar" userId="f1c32494-3796-4ed8-90bd-e53aae2b31ec" providerId="ADAL" clId="{41DA14B1-03B2-4A11-B738-7A6A5A4331E6}" dt="2023-05-03T21:21:24.895" v="0" actId="2890"/>
        <pc:sldMkLst>
          <pc:docMk/>
          <pc:sldMk cId="2669621883" sldId="21474684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fluence.hexagonmining.com/display/JP/3.1-001"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dirty="0"/>
          </a:p>
        </p:txBody>
      </p:sp>
    </p:spTree>
    <p:extLst>
      <p:ext uri="{BB962C8B-B14F-4D97-AF65-F5344CB8AC3E}">
        <p14:creationId xmlns:p14="http://schemas.microsoft.com/office/powerpoint/2010/main" val="157072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jigsaw</a:t>
            </a:r>
          </a:p>
          <a:p>
            <a:r>
              <a:rPr lang="en-US" dirty="0"/>
              <a:t>Password	jigsaw</a:t>
            </a:r>
          </a:p>
        </p:txBody>
      </p:sp>
      <p:sp>
        <p:nvSpPr>
          <p:cNvPr id="4" name="Footer Placeholder 3"/>
          <p:cNvSpPr>
            <a:spLocks noGrp="1"/>
          </p:cNvSpPr>
          <p:nvPr>
            <p:ph type="ftr" sz="quarter" idx="4"/>
          </p:nvPr>
        </p:nvSpPr>
        <p:spPr/>
        <p:txBody>
          <a:bodyPr/>
          <a:lstStyle/>
          <a:p>
            <a:pPr>
              <a:defRPr/>
            </a:pPr>
            <a:r>
              <a:rPr lang="en-US"/>
              <a:t>Confidential</a:t>
            </a:r>
          </a:p>
        </p:txBody>
      </p:sp>
      <p:sp>
        <p:nvSpPr>
          <p:cNvPr id="5" name="Slide Number Placeholder 4"/>
          <p:cNvSpPr>
            <a:spLocks noGrp="1"/>
          </p:cNvSpPr>
          <p:nvPr>
            <p:ph type="sldNum" sz="quarter" idx="5"/>
          </p:nvPr>
        </p:nvSpPr>
        <p:spPr/>
        <p:txBody>
          <a:bodyPr/>
          <a:lstStyle/>
          <a:p>
            <a:pPr>
              <a:defRPr/>
            </a:pPr>
            <a:fld id="{AEF9E43D-0595-554A-9483-79DE9C754639}" type="slidenum">
              <a:rPr lang="en-US" smtClean="0"/>
              <a:pPr>
                <a:defRPr/>
              </a:pPr>
              <a:t>19</a:t>
            </a:fld>
            <a:endParaRPr lang="en-US"/>
          </a:p>
        </p:txBody>
      </p:sp>
    </p:spTree>
    <p:extLst>
      <p:ext uri="{BB962C8B-B14F-4D97-AF65-F5344CB8AC3E}">
        <p14:creationId xmlns:p14="http://schemas.microsoft.com/office/powerpoint/2010/main" val="3954526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June 30</a:t>
            </a:r>
            <a:r>
              <a:rPr lang="en-US" baseline="30000" dirty="0"/>
              <a:t>th</a:t>
            </a:r>
            <a:r>
              <a:rPr lang="en-US" dirty="0"/>
              <a:t>, 2023, GVOS version 6.2-30</a:t>
            </a:r>
          </a:p>
          <a:p>
            <a:r>
              <a:rPr lang="en-US">
                <a:hlinkClick r:id="rId3"/>
              </a:rPr>
              <a:t>3.1-001 - Jigsaw Patches - Hexagon's Mining division Confluence (hexagonmining.com)</a:t>
            </a:r>
            <a:endParaRPr lang="en-US" dirty="0"/>
          </a:p>
        </p:txBody>
      </p:sp>
      <p:sp>
        <p:nvSpPr>
          <p:cNvPr id="4" name="Footer Placeholder 3"/>
          <p:cNvSpPr>
            <a:spLocks noGrp="1"/>
          </p:cNvSpPr>
          <p:nvPr>
            <p:ph type="ftr" sz="quarter" idx="4"/>
          </p:nvPr>
        </p:nvSpPr>
        <p:spPr/>
        <p:txBody>
          <a:bodyPr/>
          <a:lstStyle/>
          <a:p>
            <a:pPr>
              <a:defRPr/>
            </a:pPr>
            <a:r>
              <a:rPr lang="en-US"/>
              <a:t>Confidential</a:t>
            </a:r>
          </a:p>
        </p:txBody>
      </p:sp>
      <p:sp>
        <p:nvSpPr>
          <p:cNvPr id="5" name="Slide Number Placeholder 4"/>
          <p:cNvSpPr>
            <a:spLocks noGrp="1"/>
          </p:cNvSpPr>
          <p:nvPr>
            <p:ph type="sldNum" sz="quarter" idx="5"/>
          </p:nvPr>
        </p:nvSpPr>
        <p:spPr/>
        <p:txBody>
          <a:bodyPr/>
          <a:lstStyle/>
          <a:p>
            <a:pPr>
              <a:defRPr/>
            </a:pPr>
            <a:fld id="{AEF9E43D-0595-554A-9483-79DE9C754639}" type="slidenum">
              <a:rPr lang="en-US" smtClean="0"/>
              <a:pPr>
                <a:defRPr/>
              </a:pPr>
              <a:t>51</a:t>
            </a:fld>
            <a:endParaRPr lang="en-US"/>
          </a:p>
        </p:txBody>
      </p:sp>
    </p:spTree>
    <p:extLst>
      <p:ext uri="{BB962C8B-B14F-4D97-AF65-F5344CB8AC3E}">
        <p14:creationId xmlns:p14="http://schemas.microsoft.com/office/powerpoint/2010/main" val="759442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ustomXml" Target="../../customXml/item186.xml"/><Relationship Id="rId1" Type="http://schemas.openxmlformats.org/officeDocument/2006/relationships/customXml" Target="../../customXml/item162.xml"/><Relationship Id="rId4" Type="http://schemas.openxmlformats.org/officeDocument/2006/relationships/image" Target="../media/image47.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26.xml"/><Relationship Id="rId1" Type="http://schemas.openxmlformats.org/officeDocument/2006/relationships/customXml" Target="../../customXml/item88.xml"/><Relationship Id="rId4" Type="http://schemas.openxmlformats.org/officeDocument/2006/relationships/image" Target="../media/image164.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17.xml"/><Relationship Id="rId1" Type="http://schemas.openxmlformats.org/officeDocument/2006/relationships/customXml" Target="../../customXml/item52.xml"/><Relationship Id="rId4" Type="http://schemas.openxmlformats.org/officeDocument/2006/relationships/image" Target="../media/image165.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8.xml"/><Relationship Id="rId1" Type="http://schemas.openxmlformats.org/officeDocument/2006/relationships/customXml" Target="../../customXml/item193.xml"/><Relationship Id="rId4" Type="http://schemas.openxmlformats.org/officeDocument/2006/relationships/image" Target="../media/image16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58.xml"/><Relationship Id="rId1" Type="http://schemas.openxmlformats.org/officeDocument/2006/relationships/customXml" Target="../../customXml/item167.xml"/><Relationship Id="rId4" Type="http://schemas.openxmlformats.org/officeDocument/2006/relationships/image" Target="../media/image167.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4.xml"/><Relationship Id="rId1" Type="http://schemas.openxmlformats.org/officeDocument/2006/relationships/customXml" Target="../../customXml/item107.xml"/><Relationship Id="rId4" Type="http://schemas.openxmlformats.org/officeDocument/2006/relationships/image" Target="../media/image168.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80.xml"/><Relationship Id="rId1" Type="http://schemas.openxmlformats.org/officeDocument/2006/relationships/customXml" Target="../../customXml/item76.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54.xml"/><Relationship Id="rId1" Type="http://schemas.openxmlformats.org/officeDocument/2006/relationships/customXml" Target="../../customXml/item33.xml"/><Relationship Id="rId6" Type="http://schemas.openxmlformats.org/officeDocument/2006/relationships/image" Target="../media/image170.png"/><Relationship Id="rId5" Type="http://schemas.openxmlformats.org/officeDocument/2006/relationships/image" Target="../media/image169.jpeg"/><Relationship Id="rId4" Type="http://schemas.openxmlformats.org/officeDocument/2006/relationships/notesSlide" Target="../notesSlides/notesSlide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182.xml"/><Relationship Id="rId1" Type="http://schemas.openxmlformats.org/officeDocument/2006/relationships/customXml" Target="../../customXml/item118.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35.xml"/><Relationship Id="rId1" Type="http://schemas.openxmlformats.org/officeDocument/2006/relationships/customXml" Target="../../customXml/item50.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100.xml"/><Relationship Id="rId1" Type="http://schemas.openxmlformats.org/officeDocument/2006/relationships/customXml" Target="../../customXml/item184.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179.xml"/><Relationship Id="rId1" Type="http://schemas.openxmlformats.org/officeDocument/2006/relationships/customXml" Target="../../customXml/item174.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176.xml"/><Relationship Id="rId1" Type="http://schemas.openxmlformats.org/officeDocument/2006/relationships/customXml" Target="../../customXml/item28.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147.xml"/><Relationship Id="rId1" Type="http://schemas.openxmlformats.org/officeDocument/2006/relationships/customXml" Target="../../customXml/item37.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156.xml"/><Relationship Id="rId1" Type="http://schemas.openxmlformats.org/officeDocument/2006/relationships/customXml" Target="../../customXml/item36.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3.xml"/><Relationship Id="rId1" Type="http://schemas.openxmlformats.org/officeDocument/2006/relationships/customXml" Target="../../customXml/item168.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207.xml"/><Relationship Id="rId1" Type="http://schemas.openxmlformats.org/officeDocument/2006/relationships/customXml" Target="../../customXml/item9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9.xml"/><Relationship Id="rId1" Type="http://schemas.openxmlformats.org/officeDocument/2006/relationships/customXml" Target="../../customXml/item165.xml"/><Relationship Id="rId5" Type="http://schemas.openxmlformats.org/officeDocument/2006/relationships/image" Target="../media/image39.png"/><Relationship Id="rId4" Type="http://schemas.openxmlformats.org/officeDocument/2006/relationships/hyperlink" Target="https://confluence.hexagonmining.com/display/OPPRO/OP+Pro+3.0"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ustomXml" Target="../../customXml/item224.xml"/><Relationship Id="rId1" Type="http://schemas.openxmlformats.org/officeDocument/2006/relationships/customXml" Target="../../customXml/item38.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customXml" Target="../../customXml/item61.xml"/><Relationship Id="rId1" Type="http://schemas.openxmlformats.org/officeDocument/2006/relationships/customXml" Target="../../customXml/item14.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91.xml"/><Relationship Id="rId1" Type="http://schemas.openxmlformats.org/officeDocument/2006/relationships/customXml" Target="../../customXml/item62.xml"/><Relationship Id="rId5" Type="http://schemas.openxmlformats.org/officeDocument/2006/relationships/image" Target="../media/image63.png"/><Relationship Id="rId4" Type="http://schemas.openxmlformats.org/officeDocument/2006/relationships/hyperlink" Target="https://confluence.hexagonmining.com/pages/viewpage.action?pageId=157692761#CommonSMData/MPDataServices-Expandguestdisksize"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customXml" Target="../../customXml/item102.xml"/><Relationship Id="rId1" Type="http://schemas.openxmlformats.org/officeDocument/2006/relationships/customXml" Target="../../customXml/item31.xml"/><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customXml" Target="../../customXml/item90.xml"/><Relationship Id="rId1" Type="http://schemas.openxmlformats.org/officeDocument/2006/relationships/customXml" Target="../../customXml/item228.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2.xml"/><Relationship Id="rId1" Type="http://schemas.openxmlformats.org/officeDocument/2006/relationships/customXml" Target="../../customXml/item192.xml"/><Relationship Id="rId5" Type="http://schemas.openxmlformats.org/officeDocument/2006/relationships/image" Target="../media/image50.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83.xml"/><Relationship Id="rId1" Type="http://schemas.openxmlformats.org/officeDocument/2006/relationships/customXml" Target="../../customXml/item20.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7.xml"/><Relationship Id="rId1" Type="http://schemas.openxmlformats.org/officeDocument/2006/relationships/customXml" Target="../../customXml/item157.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3.xml"/><Relationship Id="rId1" Type="http://schemas.openxmlformats.org/officeDocument/2006/relationships/customXml" Target="../../customXml/item221.xml"/><Relationship Id="rId5" Type="http://schemas.openxmlformats.org/officeDocument/2006/relationships/image" Target="../media/image72.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00.xml"/><Relationship Id="rId1" Type="http://schemas.openxmlformats.org/officeDocument/2006/relationships/customXml" Target="../../customXml/item24.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0.xml"/><Relationship Id="rId1" Type="http://schemas.openxmlformats.org/officeDocument/2006/relationships/customXml" Target="../../customXml/item26.xml"/><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7.xml"/><Relationship Id="rId1" Type="http://schemas.openxmlformats.org/officeDocument/2006/relationships/customXml" Target="../../customXml/item177.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3.xml"/><Relationship Id="rId1" Type="http://schemas.openxmlformats.org/officeDocument/2006/relationships/customXml" Target="../../customXml/item84.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99.xml"/><Relationship Id="rId1" Type="http://schemas.openxmlformats.org/officeDocument/2006/relationships/customXml" Target="../../customXml/item73.xml"/><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1.xml"/><Relationship Id="rId1" Type="http://schemas.openxmlformats.org/officeDocument/2006/relationships/customXml" Target="../../customXml/item55.xml"/><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3.xml"/><Relationship Id="rId1" Type="http://schemas.openxmlformats.org/officeDocument/2006/relationships/customXml" Target="../../customXml/item75.xml"/><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xml"/><Relationship Id="rId1" Type="http://schemas.openxmlformats.org/officeDocument/2006/relationships/customXml" Target="../../customXml/item140.xml"/><Relationship Id="rId5" Type="http://schemas.openxmlformats.org/officeDocument/2006/relationships/image" Target="../media/image85.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2.xml"/><Relationship Id="rId1" Type="http://schemas.openxmlformats.org/officeDocument/2006/relationships/customXml" Target="../../customXml/item116.xml"/><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1.xml"/><Relationship Id="rId1" Type="http://schemas.openxmlformats.org/officeDocument/2006/relationships/customXml" Target="../../customXml/item153.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5.xml"/><Relationship Id="rId1" Type="http://schemas.openxmlformats.org/officeDocument/2006/relationships/customXml" Target="../../customXml/item105.xml"/><Relationship Id="rId5" Type="http://schemas.openxmlformats.org/officeDocument/2006/relationships/image" Target="../media/image8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71.xml"/><Relationship Id="rId1" Type="http://schemas.openxmlformats.org/officeDocument/2006/relationships/customXml" Target="../../customXml/item117.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8.xml"/><Relationship Id="rId1" Type="http://schemas.openxmlformats.org/officeDocument/2006/relationships/customXml" Target="../../customXml/item9.xml"/><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customXml" Target="../../customXml/item19.xml"/><Relationship Id="rId1" Type="http://schemas.openxmlformats.org/officeDocument/2006/relationships/customXml" Target="../../customXml/item123.xml"/><Relationship Id="rId5" Type="http://schemas.openxmlformats.org/officeDocument/2006/relationships/image" Target="../media/image9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2.xml"/><Relationship Id="rId1" Type="http://schemas.openxmlformats.org/officeDocument/2006/relationships/customXml" Target="../../customXml/item58.xml"/><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2.xml"/><Relationship Id="rId1" Type="http://schemas.openxmlformats.org/officeDocument/2006/relationships/customXml" Target="../../customXml/item66.xml"/><Relationship Id="rId5" Type="http://schemas.openxmlformats.org/officeDocument/2006/relationships/image" Target="../media/image96.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6.xml"/><Relationship Id="rId1" Type="http://schemas.openxmlformats.org/officeDocument/2006/relationships/customXml" Target="../../customXml/item126.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08.xml"/><Relationship Id="rId1" Type="http://schemas.openxmlformats.org/officeDocument/2006/relationships/customXml" Target="../../customXml/item4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6.xml"/><Relationship Id="rId1" Type="http://schemas.openxmlformats.org/officeDocument/2006/relationships/customXml" Target="../../customXml/item139.xml"/><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214.xml"/><Relationship Id="rId1" Type="http://schemas.openxmlformats.org/officeDocument/2006/relationships/customXml" Target="../../customXml/item129.xml"/><Relationship Id="rId5" Type="http://schemas.openxmlformats.org/officeDocument/2006/relationships/image" Target="../media/image100.png"/><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69.xml"/><Relationship Id="rId1" Type="http://schemas.openxmlformats.org/officeDocument/2006/relationships/customXml" Target="../../customXml/item150.xml"/><Relationship Id="rId5" Type="http://schemas.openxmlformats.org/officeDocument/2006/relationships/image" Target="../media/image102.png"/><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xml"/><Relationship Id="rId1" Type="http://schemas.openxmlformats.org/officeDocument/2006/relationships/customXml" Target="../../customXml/item215.xml"/><Relationship Id="rId5" Type="http://schemas.openxmlformats.org/officeDocument/2006/relationships/image" Target="../media/image104.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55.xml"/><Relationship Id="rId1" Type="http://schemas.openxmlformats.org/officeDocument/2006/relationships/customXml" Target="../../customXml/item203.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xml"/><Relationship Id="rId1" Type="http://schemas.openxmlformats.org/officeDocument/2006/relationships/customXml" Target="../../customXml/item223.xml"/><Relationship Id="rId4"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0.xml"/><Relationship Id="rId1" Type="http://schemas.openxmlformats.org/officeDocument/2006/relationships/customXml" Target="../../customXml/item22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8.xml"/><Relationship Id="rId1" Type="http://schemas.openxmlformats.org/officeDocument/2006/relationships/customXml" Target="../../customXml/item3.xml"/><Relationship Id="rId4" Type="http://schemas.openxmlformats.org/officeDocument/2006/relationships/notesSlide" Target="../notesSlides/notesSlide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customXml" Target="../../customXml/item80.xml"/><Relationship Id="rId1" Type="http://schemas.openxmlformats.org/officeDocument/2006/relationships/customXml" Target="../../customXml/item82.xml"/><Relationship Id="rId6" Type="http://schemas.openxmlformats.org/officeDocument/2006/relationships/hyperlink" Target="http://abri-hydra.lgs-net.com:81/Releases/3.1/Products/001/" TargetMode="External"/><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1.xml"/><Relationship Id="rId1" Type="http://schemas.openxmlformats.org/officeDocument/2006/relationships/customXml" Target="../../customXml/item141.xml"/><Relationship Id="rId5" Type="http://schemas.openxmlformats.org/officeDocument/2006/relationships/image" Target="../media/image108.png"/><Relationship Id="rId4" Type="http://schemas.openxmlformats.org/officeDocument/2006/relationships/hyperlink" Target="http://10.76.9.64:8081/artifactory/webapp/#/artifacts/browse/tree/Properties/jigsaw-extras/HxGN-MIN/PSQLProcs" TargetMode="Externa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9.xml"/><Relationship Id="rId1" Type="http://schemas.openxmlformats.org/officeDocument/2006/relationships/customXml" Target="../../customXml/item44.xml"/><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0.xml"/><Relationship Id="rId1" Type="http://schemas.openxmlformats.org/officeDocument/2006/relationships/customXml" Target="../../customXml/item190.xml"/><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9.xml"/><Relationship Id="rId1" Type="http://schemas.openxmlformats.org/officeDocument/2006/relationships/customXml" Target="../../customXml/item67.xml"/><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7.xml"/><Relationship Id="rId1" Type="http://schemas.openxmlformats.org/officeDocument/2006/relationships/customXml" Target="../../customXml/item185.xml"/><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01.xml"/><Relationship Id="rId1" Type="http://schemas.openxmlformats.org/officeDocument/2006/relationships/customXml" Target="../../customXml/item114.xml"/><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1.xml"/><Relationship Id="rId1" Type="http://schemas.openxmlformats.org/officeDocument/2006/relationships/customXml" Target="../../customXml/item49.xml"/><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13.xml"/><Relationship Id="rId1" Type="http://schemas.openxmlformats.org/officeDocument/2006/relationships/customXml" Target="../../customXml/item205.xml"/><Relationship Id="rId4" Type="http://schemas.openxmlformats.org/officeDocument/2006/relationships/image" Target="../media/image43.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145.xml"/><Relationship Id="rId1" Type="http://schemas.openxmlformats.org/officeDocument/2006/relationships/customXml" Target="../../customXml/item81.xml"/><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ustomXml" Target="../../customXml/item134.xml"/><Relationship Id="rId1" Type="http://schemas.openxmlformats.org/officeDocument/2006/relationships/customXml" Target="../../customXml/item39.xml"/><Relationship Id="rId5" Type="http://schemas.openxmlformats.org/officeDocument/2006/relationships/image" Target="../media/image116.png"/><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9.xml"/><Relationship Id="rId1" Type="http://schemas.openxmlformats.org/officeDocument/2006/relationships/customXml" Target="../../customXml/item137.xm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97.xml"/><Relationship Id="rId1" Type="http://schemas.openxmlformats.org/officeDocument/2006/relationships/customXml" Target="../../customXml/item196.xml"/><Relationship Id="rId5" Type="http://schemas.openxmlformats.org/officeDocument/2006/relationships/image" Target="../media/image119.png"/><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0.xml"/><Relationship Id="rId1" Type="http://schemas.openxmlformats.org/officeDocument/2006/relationships/customXml" Target="../../customXml/item86.xml"/><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5.xml"/><Relationship Id="rId1" Type="http://schemas.openxmlformats.org/officeDocument/2006/relationships/customXml" Target="../../customXml/item106.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73.xml"/><Relationship Id="rId1" Type="http://schemas.openxmlformats.org/officeDocument/2006/relationships/customXml" Target="../../customXml/item125.xml"/><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9.xml"/><Relationship Id="rId1" Type="http://schemas.openxmlformats.org/officeDocument/2006/relationships/customXml" Target="../../customXml/item45.xml"/><Relationship Id="rId5" Type="http://schemas.openxmlformats.org/officeDocument/2006/relationships/image" Target="../media/image124.png"/><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3.xml"/><Relationship Id="rId1" Type="http://schemas.openxmlformats.org/officeDocument/2006/relationships/customXml" Target="../../customXml/item136.xml"/><Relationship Id="rId4" Type="http://schemas.openxmlformats.org/officeDocument/2006/relationships/image" Target="../media/image12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ustomXml" Target="../../customXml/item94.xml"/><Relationship Id="rId1" Type="http://schemas.openxmlformats.org/officeDocument/2006/relationships/customXml" Target="../../customXml/item51.xml"/><Relationship Id="rId5" Type="http://schemas.openxmlformats.org/officeDocument/2006/relationships/image" Target="../media/image127.png"/><Relationship Id="rId4"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ustomXml" Target="../../customXml/item146.xml"/><Relationship Id="rId1" Type="http://schemas.openxmlformats.org/officeDocument/2006/relationships/customXml" Target="../../customXml/item98.xml"/><Relationship Id="rId4" Type="http://schemas.openxmlformats.org/officeDocument/2006/relationships/image" Target="../media/image44.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customXml" Target="../../customXml/item68.xml"/><Relationship Id="rId1" Type="http://schemas.openxmlformats.org/officeDocument/2006/relationships/customXml" Target="../../customXml/item127.xml"/><Relationship Id="rId5" Type="http://schemas.openxmlformats.org/officeDocument/2006/relationships/image" Target="../media/image129.png"/><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5.xml"/><Relationship Id="rId1" Type="http://schemas.openxmlformats.org/officeDocument/2006/relationships/customXml" Target="../../customXml/item25.xml"/><Relationship Id="rId4" Type="http://schemas.openxmlformats.org/officeDocument/2006/relationships/image" Target="../media/image13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xml"/><Relationship Id="rId1" Type="http://schemas.openxmlformats.org/officeDocument/2006/relationships/customXml" Target="../../customXml/item10.xml"/><Relationship Id="rId4" Type="http://schemas.openxmlformats.org/officeDocument/2006/relationships/image" Target="../media/image13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8.xml"/><Relationship Id="rId1" Type="http://schemas.openxmlformats.org/officeDocument/2006/relationships/customXml" Target="../../customXml/item87.xml"/><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9.xml"/><Relationship Id="rId1" Type="http://schemas.openxmlformats.org/officeDocument/2006/relationships/customXml" Target="../../customXml/item169.xml"/><Relationship Id="rId4" Type="http://schemas.openxmlformats.org/officeDocument/2006/relationships/image" Target="../media/image133.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98.xml"/><Relationship Id="rId1" Type="http://schemas.openxmlformats.org/officeDocument/2006/relationships/customXml" Target="../../customXml/item135.xml"/><Relationship Id="rId4" Type="http://schemas.openxmlformats.org/officeDocument/2006/relationships/image" Target="../media/image134.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4.xml"/><Relationship Id="rId1" Type="http://schemas.openxmlformats.org/officeDocument/2006/relationships/customXml" Target="../../customXml/item46.xml"/><Relationship Id="rId4" Type="http://schemas.openxmlformats.org/officeDocument/2006/relationships/image" Target="../media/image135.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59.xml"/><Relationship Id="rId1" Type="http://schemas.openxmlformats.org/officeDocument/2006/relationships/customXml" Target="../../customXml/item13.xml"/><Relationship Id="rId4" Type="http://schemas.openxmlformats.org/officeDocument/2006/relationships/image" Target="../media/image13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70.xml"/><Relationship Id="rId1" Type="http://schemas.openxmlformats.org/officeDocument/2006/relationships/customXml" Target="../../customXml/item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25.xml"/><Relationship Id="rId1" Type="http://schemas.openxmlformats.org/officeDocument/2006/relationships/customXml" Target="../../customXml/item142.xml"/><Relationship Id="rId5" Type="http://schemas.openxmlformats.org/officeDocument/2006/relationships/image" Target="../media/image138.png"/><Relationship Id="rId4" Type="http://schemas.openxmlformats.org/officeDocument/2006/relationships/image" Target="../media/image13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9.xml"/><Relationship Id="rId1" Type="http://schemas.openxmlformats.org/officeDocument/2006/relationships/customXml" Target="../../customXml/item113.xml"/><Relationship Id="rId4" Type="http://schemas.openxmlformats.org/officeDocument/2006/relationships/image" Target="../media/image45.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xml"/><Relationship Id="rId1" Type="http://schemas.openxmlformats.org/officeDocument/2006/relationships/customXml" Target="../../customXml/item133.xml"/><Relationship Id="rId5" Type="http://schemas.openxmlformats.org/officeDocument/2006/relationships/image" Target="../media/image140.png"/><Relationship Id="rId4" Type="http://schemas.openxmlformats.org/officeDocument/2006/relationships/image" Target="../media/image139.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12.xml"/><Relationship Id="rId1" Type="http://schemas.openxmlformats.org/officeDocument/2006/relationships/customXml" Target="../../customXml/item2.xml"/><Relationship Id="rId4" Type="http://schemas.openxmlformats.org/officeDocument/2006/relationships/image" Target="../media/image14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7.xml"/><Relationship Id="rId1" Type="http://schemas.openxmlformats.org/officeDocument/2006/relationships/customXml" Target="../../customXml/item211.xml"/><Relationship Id="rId5" Type="http://schemas.openxmlformats.org/officeDocument/2006/relationships/image" Target="../media/image143.png"/><Relationship Id="rId4" Type="http://schemas.openxmlformats.org/officeDocument/2006/relationships/image" Target="../media/image142.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28.xml"/><Relationship Id="rId1" Type="http://schemas.openxmlformats.org/officeDocument/2006/relationships/customXml" Target="../../customXml/item6.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2.xml"/><Relationship Id="rId1" Type="http://schemas.openxmlformats.org/officeDocument/2006/relationships/customXml" Target="../../customXml/item21.xml"/><Relationship Id="rId4" Type="http://schemas.openxmlformats.org/officeDocument/2006/relationships/image" Target="../media/image144.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3.xml"/><Relationship Id="rId1" Type="http://schemas.openxmlformats.org/officeDocument/2006/relationships/customXml" Target="../../customXml/item12.xml"/><Relationship Id="rId4" Type="http://schemas.openxmlformats.org/officeDocument/2006/relationships/image" Target="../media/image145.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95.xml"/><Relationship Id="rId1" Type="http://schemas.openxmlformats.org/officeDocument/2006/relationships/customXml" Target="../../customXml/item27.xml"/><Relationship Id="rId4" Type="http://schemas.openxmlformats.org/officeDocument/2006/relationships/image" Target="../media/image146.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3.xml"/><Relationship Id="rId1" Type="http://schemas.openxmlformats.org/officeDocument/2006/relationships/customXml" Target="../../customXml/item187.xml"/><Relationship Id="rId4" Type="http://schemas.openxmlformats.org/officeDocument/2006/relationships/image" Target="../media/image147.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2.xml"/><Relationship Id="rId1" Type="http://schemas.openxmlformats.org/officeDocument/2006/relationships/customXml" Target="../../customXml/item48.xml"/><Relationship Id="rId5" Type="http://schemas.openxmlformats.org/officeDocument/2006/relationships/image" Target="../media/image149.png"/><Relationship Id="rId4" Type="http://schemas.openxmlformats.org/officeDocument/2006/relationships/image" Target="../media/image14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66.xml"/><Relationship Id="rId1" Type="http://schemas.openxmlformats.org/officeDocument/2006/relationships/customXml" Target="../../customXml/item197.xml"/><Relationship Id="rId4" Type="http://schemas.openxmlformats.org/officeDocument/2006/relationships/image" Target="../media/image15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ustomXml" Target="../../customXml/item152.xml"/><Relationship Id="rId1" Type="http://schemas.openxmlformats.org/officeDocument/2006/relationships/customXml" Target="../../customXml/item210.xml"/><Relationship Id="rId4" Type="http://schemas.openxmlformats.org/officeDocument/2006/relationships/image" Target="../media/image46.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22.xml"/><Relationship Id="rId1" Type="http://schemas.openxmlformats.org/officeDocument/2006/relationships/customXml" Target="../../customXml/item18.xml"/><Relationship Id="rId5" Type="http://schemas.openxmlformats.org/officeDocument/2006/relationships/image" Target="../media/image152.png"/><Relationship Id="rId4" Type="http://schemas.openxmlformats.org/officeDocument/2006/relationships/image" Target="../media/image151.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3.xml"/><Relationship Id="rId1" Type="http://schemas.openxmlformats.org/officeDocument/2006/relationships/customXml" Target="../../customXml/item194.xml"/><Relationship Id="rId4" Type="http://schemas.openxmlformats.org/officeDocument/2006/relationships/image" Target="../media/image153.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63.xml"/><Relationship Id="rId1" Type="http://schemas.openxmlformats.org/officeDocument/2006/relationships/customXml" Target="../../customXml/item160.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54.xml"/><Relationship Id="rId1" Type="http://schemas.openxmlformats.org/officeDocument/2006/relationships/customXml" Target="../../customXml/item164.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71.xml"/><Relationship Id="rId1" Type="http://schemas.openxmlformats.org/officeDocument/2006/relationships/customXml" Target="../../customXml/item209.xml"/><Relationship Id="rId5" Type="http://schemas.openxmlformats.org/officeDocument/2006/relationships/image" Target="../media/image156.png"/><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customXml" Target="../../customXml/item56.xml"/><Relationship Id="rId1" Type="http://schemas.openxmlformats.org/officeDocument/2006/relationships/customXml" Target="../../customXml/item189.xml"/><Relationship Id="rId5" Type="http://schemas.openxmlformats.org/officeDocument/2006/relationships/image" Target="../media/image158.png"/><Relationship Id="rId4" Type="http://schemas.openxmlformats.org/officeDocument/2006/relationships/image" Target="../media/image157.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60.xml"/><Relationship Id="rId1" Type="http://schemas.openxmlformats.org/officeDocument/2006/relationships/customXml" Target="../../customXml/item204.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customXml" Target="../../customXml/item219.xml"/><Relationship Id="rId1" Type="http://schemas.openxmlformats.org/officeDocument/2006/relationships/customXml" Target="../../customXml/item206.xml"/><Relationship Id="rId5" Type="http://schemas.openxmlformats.org/officeDocument/2006/relationships/image" Target="../media/image160.png"/><Relationship Id="rId4" Type="http://schemas.openxmlformats.org/officeDocument/2006/relationships/image" Target="../media/image159.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customXml" Target="../../customXml/item216.xml"/><Relationship Id="rId1" Type="http://schemas.openxmlformats.org/officeDocument/2006/relationships/customXml" Target="../../customXml/item188.xml"/><Relationship Id="rId5" Type="http://schemas.openxmlformats.org/officeDocument/2006/relationships/image" Target="../media/image162.png"/><Relationship Id="rId4" Type="http://schemas.openxmlformats.org/officeDocument/2006/relationships/image" Target="../media/image161.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51.xml"/><Relationship Id="rId1" Type="http://schemas.openxmlformats.org/officeDocument/2006/relationships/customXml" Target="../../customXml/item110.xml"/><Relationship Id="rId4"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0"/>
            <a:ext cx="5073346" cy="1980281"/>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OP Pro 3.1-001</a:t>
            </a: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Server Install</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extLst>
      <p:ext uri="{BB962C8B-B14F-4D97-AF65-F5344CB8AC3E}">
        <p14:creationId xmlns:p14="http://schemas.microsoft.com/office/powerpoint/2010/main" val="1306561173"/>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Start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4" name="Picture 3">
            <a:extLst>
              <a:ext uri="{FF2B5EF4-FFF2-40B4-BE49-F238E27FC236}">
                <a16:creationId xmlns:a16="http://schemas.microsoft.com/office/drawing/2014/main" id="{4F91D427-9038-ECBD-56B7-09A18F13410E}"/>
              </a:ext>
            </a:extLst>
          </p:cNvPr>
          <p:cNvPicPr>
            <a:picLocks noChangeAspect="1"/>
          </p:cNvPicPr>
          <p:nvPr/>
        </p:nvPicPr>
        <p:blipFill>
          <a:blip r:embed="rId4"/>
          <a:stretch>
            <a:fillRect/>
          </a:stretch>
        </p:blipFill>
        <p:spPr>
          <a:xfrm>
            <a:off x="2746375" y="1524000"/>
            <a:ext cx="6699250" cy="4354513"/>
          </a:xfrm>
          <a:prstGeom prst="rect">
            <a:avLst/>
          </a:prstGeom>
          <a:noFill/>
        </p:spPr>
      </p:pic>
    </p:spTree>
    <p:custDataLst>
      <p:custData r:id="rId1"/>
      <p:custData r:id="rId2"/>
    </p:custDataLst>
    <p:extLst>
      <p:ext uri="{BB962C8B-B14F-4D97-AF65-F5344CB8AC3E}">
        <p14:creationId xmlns:p14="http://schemas.microsoft.com/office/powerpoint/2010/main" val="37606052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Create customer Clients folder and change client symbolic link pointing to it </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08B8D64D-B264-FBEC-1A3B-B5206A768014}"/>
              </a:ext>
            </a:extLst>
          </p:cNvPr>
          <p:cNvPicPr>
            <a:picLocks noChangeAspect="1"/>
          </p:cNvPicPr>
          <p:nvPr/>
        </p:nvPicPr>
        <p:blipFill>
          <a:blip r:embed="rId4"/>
          <a:stretch>
            <a:fillRect/>
          </a:stretch>
        </p:blipFill>
        <p:spPr>
          <a:xfrm>
            <a:off x="2294994" y="1609471"/>
            <a:ext cx="7602011" cy="3639058"/>
          </a:xfrm>
          <a:prstGeom prst="rect">
            <a:avLst/>
          </a:prstGeom>
        </p:spPr>
      </p:pic>
    </p:spTree>
    <p:custDataLst>
      <p:custData r:id="rId1"/>
      <p:custData r:id="rId2"/>
    </p:custDataLst>
    <p:extLst>
      <p:ext uri="{BB962C8B-B14F-4D97-AF65-F5344CB8AC3E}">
        <p14:creationId xmlns:p14="http://schemas.microsoft.com/office/powerpoint/2010/main" val="14145353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Extract customer </a:t>
            </a:r>
            <a:r>
              <a:rPr lang="en-US" kern="1200" dirty="0" err="1"/>
              <a:t>openvpn</a:t>
            </a:r>
            <a:r>
              <a:rPr lang="en-US" kern="1200" dirty="0"/>
              <a:t> tar file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DC27CAFB-EFFC-4A40-69CF-B116387895E0}"/>
              </a:ext>
            </a:extLst>
          </p:cNvPr>
          <p:cNvPicPr>
            <a:picLocks noChangeAspect="1"/>
          </p:cNvPicPr>
          <p:nvPr/>
        </p:nvPicPr>
        <p:blipFill>
          <a:blip r:embed="rId4"/>
          <a:stretch>
            <a:fillRect/>
          </a:stretch>
        </p:blipFill>
        <p:spPr>
          <a:xfrm>
            <a:off x="2294994" y="2342998"/>
            <a:ext cx="7602011" cy="2172003"/>
          </a:xfrm>
          <a:prstGeom prst="rect">
            <a:avLst/>
          </a:prstGeom>
        </p:spPr>
      </p:pic>
    </p:spTree>
    <p:custDataLst>
      <p:custData r:id="rId1"/>
      <p:custData r:id="rId2"/>
    </p:custDataLst>
    <p:extLst>
      <p:ext uri="{BB962C8B-B14F-4D97-AF65-F5344CB8AC3E}">
        <p14:creationId xmlns:p14="http://schemas.microsoft.com/office/powerpoint/2010/main" val="4041615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Confirm customer </a:t>
            </a:r>
            <a:r>
              <a:rPr lang="en-US" kern="1200" dirty="0" err="1"/>
              <a:t>opevpn</a:t>
            </a:r>
            <a:r>
              <a:rPr lang="en-US" kern="1200" dirty="0"/>
              <a:t> folder was created</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681FE26E-8964-A33F-BA51-F71D94AFD02D}"/>
              </a:ext>
            </a:extLst>
          </p:cNvPr>
          <p:cNvPicPr>
            <a:picLocks noChangeAspect="1"/>
          </p:cNvPicPr>
          <p:nvPr/>
        </p:nvPicPr>
        <p:blipFill>
          <a:blip r:embed="rId4"/>
          <a:stretch>
            <a:fillRect/>
          </a:stretch>
        </p:blipFill>
        <p:spPr>
          <a:xfrm>
            <a:off x="3571688" y="1663200"/>
            <a:ext cx="5048623" cy="4215600"/>
          </a:xfrm>
          <a:prstGeom prst="rect">
            <a:avLst/>
          </a:prstGeom>
          <a:noFill/>
        </p:spPr>
      </p:pic>
    </p:spTree>
    <p:custDataLst>
      <p:custData r:id="rId1"/>
      <p:custData r:id="rId2"/>
    </p:custDataLst>
    <p:extLst>
      <p:ext uri="{BB962C8B-B14F-4D97-AF65-F5344CB8AC3E}">
        <p14:creationId xmlns:p14="http://schemas.microsoft.com/office/powerpoint/2010/main" val="32202201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Restart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1026" name="Picture 2" descr="image">
            <a:extLst>
              <a:ext uri="{FF2B5EF4-FFF2-40B4-BE49-F238E27FC236}">
                <a16:creationId xmlns:a16="http://schemas.microsoft.com/office/drawing/2014/main" id="{1D6DA5E7-5513-D4C1-D9EF-BA6AE71122F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79223" y="1663200"/>
            <a:ext cx="5033553" cy="4215600"/>
          </a:xfrm>
          <a:prstGeom prst="rect">
            <a:avLst/>
          </a:prstGeom>
          <a:solidFill>
            <a:srgbClr val="FFFFFF"/>
          </a:solidFill>
        </p:spPr>
      </p:pic>
    </p:spTree>
    <p:custDataLst>
      <p:custData r:id="rId1"/>
      <p:custData r:id="rId2"/>
    </p:custDataLst>
    <p:extLst>
      <p:ext uri="{BB962C8B-B14F-4D97-AF65-F5344CB8AC3E}">
        <p14:creationId xmlns:p14="http://schemas.microsoft.com/office/powerpoint/2010/main" val="29109826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Confir</a:t>
            </a:r>
            <a:r>
              <a:rPr lang="en-US" dirty="0"/>
              <a:t>m network interfaces</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0F1EA87E-6136-F573-F953-AD94E36DA1B4}"/>
              </a:ext>
            </a:extLst>
          </p:cNvPr>
          <p:cNvPicPr>
            <a:picLocks noChangeAspect="1"/>
          </p:cNvPicPr>
          <p:nvPr/>
        </p:nvPicPr>
        <p:blipFill>
          <a:blip r:embed="rId4"/>
          <a:stretch>
            <a:fillRect/>
          </a:stretch>
        </p:blipFill>
        <p:spPr>
          <a:xfrm>
            <a:off x="3081619" y="1663200"/>
            <a:ext cx="6028761" cy="4215600"/>
          </a:xfrm>
          <a:prstGeom prst="rect">
            <a:avLst/>
          </a:prstGeom>
          <a:noFill/>
        </p:spPr>
      </p:pic>
    </p:spTree>
    <p:custDataLst>
      <p:custData r:id="rId1"/>
      <p:custData r:id="rId2"/>
    </p:custDataLst>
    <p:extLst>
      <p:ext uri="{BB962C8B-B14F-4D97-AF65-F5344CB8AC3E}">
        <p14:creationId xmlns:p14="http://schemas.microsoft.com/office/powerpoint/2010/main" val="6960435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Upgrade VM OP Pro 3.0-002 to OP Pro 3.1-001</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graphicFrame>
        <p:nvGraphicFramePr>
          <p:cNvPr id="5" name="Table 5">
            <a:extLst>
              <a:ext uri="{FF2B5EF4-FFF2-40B4-BE49-F238E27FC236}">
                <a16:creationId xmlns:a16="http://schemas.microsoft.com/office/drawing/2014/main" id="{019DB81E-0DED-F112-E56A-3478ACF6A878}"/>
              </a:ext>
            </a:extLst>
          </p:cNvPr>
          <p:cNvGraphicFramePr>
            <a:graphicFrameLocks noGrp="1"/>
          </p:cNvGraphicFramePr>
          <p:nvPr>
            <p:extLst>
              <p:ext uri="{D42A27DB-BD31-4B8C-83A1-F6EECF244321}">
                <p14:modId xmlns:p14="http://schemas.microsoft.com/office/powerpoint/2010/main" val="3412813912"/>
              </p:ext>
            </p:extLst>
          </p:nvPr>
        </p:nvGraphicFramePr>
        <p:xfrm>
          <a:off x="2032000" y="1945640"/>
          <a:ext cx="7931404" cy="2966720"/>
        </p:xfrm>
        <a:graphic>
          <a:graphicData uri="http://schemas.openxmlformats.org/drawingml/2006/table">
            <a:tbl>
              <a:tblPr firstRow="1" bandRow="1">
                <a:tableStyleId>{74C1A8A3-306A-4EB7-A6B1-4F7E0EB9C5D6}</a:tableStyleId>
              </a:tblPr>
              <a:tblGrid>
                <a:gridCol w="2708965">
                  <a:extLst>
                    <a:ext uri="{9D8B030D-6E8A-4147-A177-3AD203B41FA5}">
                      <a16:colId xmlns:a16="http://schemas.microsoft.com/office/drawing/2014/main" val="900428297"/>
                    </a:ext>
                  </a:extLst>
                </a:gridCol>
                <a:gridCol w="2713383">
                  <a:extLst>
                    <a:ext uri="{9D8B030D-6E8A-4147-A177-3AD203B41FA5}">
                      <a16:colId xmlns:a16="http://schemas.microsoft.com/office/drawing/2014/main" val="1338224853"/>
                    </a:ext>
                  </a:extLst>
                </a:gridCol>
                <a:gridCol w="1761413">
                  <a:extLst>
                    <a:ext uri="{9D8B030D-6E8A-4147-A177-3AD203B41FA5}">
                      <a16:colId xmlns:a16="http://schemas.microsoft.com/office/drawing/2014/main" val="559101234"/>
                    </a:ext>
                  </a:extLst>
                </a:gridCol>
                <a:gridCol w="747643">
                  <a:extLst>
                    <a:ext uri="{9D8B030D-6E8A-4147-A177-3AD203B41FA5}">
                      <a16:colId xmlns:a16="http://schemas.microsoft.com/office/drawing/2014/main" val="260490869"/>
                    </a:ext>
                  </a:extLst>
                </a:gridCol>
              </a:tblGrid>
              <a:tr h="370840">
                <a:tc>
                  <a:txBody>
                    <a:bodyPr/>
                    <a:lstStyle/>
                    <a:p>
                      <a:endParaRPr lang="en-US"/>
                    </a:p>
                  </a:txBody>
                  <a:tcPr/>
                </a:tc>
                <a:tc>
                  <a:txBody>
                    <a:bodyPr/>
                    <a:lstStyle/>
                    <a:p>
                      <a:r>
                        <a:rPr lang="en-US" dirty="0"/>
                        <a:t>PD Virtual Machine</a:t>
                      </a:r>
                    </a:p>
                  </a:txBody>
                  <a:tcPr/>
                </a:tc>
                <a:tc>
                  <a:txBody>
                    <a:bodyPr/>
                    <a:lstStyle/>
                    <a:p>
                      <a:r>
                        <a:rPr lang="en-US" dirty="0"/>
                        <a:t>Upgrade</a:t>
                      </a:r>
                    </a:p>
                  </a:txBody>
                  <a:tcPr/>
                </a:tc>
                <a:tc>
                  <a:txBody>
                    <a:bodyPr/>
                    <a:lstStyle/>
                    <a:p>
                      <a:endParaRPr lang="en-US" dirty="0"/>
                    </a:p>
                  </a:txBody>
                  <a:tcPr/>
                </a:tc>
                <a:extLst>
                  <a:ext uri="{0D108BD9-81ED-4DB2-BD59-A6C34878D82A}">
                    <a16:rowId xmlns:a16="http://schemas.microsoft.com/office/drawing/2014/main" val="1235714465"/>
                  </a:ext>
                </a:extLst>
              </a:tr>
              <a:tr h="370840">
                <a:tc>
                  <a:txBody>
                    <a:bodyPr/>
                    <a:lstStyle/>
                    <a:p>
                      <a:r>
                        <a:rPr lang="en-US" dirty="0"/>
                        <a:t>JAMS</a:t>
                      </a:r>
                    </a:p>
                  </a:txBody>
                  <a:tcPr/>
                </a:tc>
                <a:tc>
                  <a:txBody>
                    <a:bodyPr/>
                    <a:lstStyle/>
                    <a:p>
                      <a:r>
                        <a:rPr lang="en-US" dirty="0"/>
                        <a:t>3.0-002</a:t>
                      </a:r>
                    </a:p>
                  </a:txBody>
                  <a:tcPr/>
                </a:tc>
                <a:tc>
                  <a:txBody>
                    <a:bodyPr/>
                    <a:lstStyle/>
                    <a:p>
                      <a:r>
                        <a:rPr lang="en-US" dirty="0"/>
                        <a:t>3.1-001</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1866300832"/>
                  </a:ext>
                </a:extLst>
              </a:tr>
              <a:tr h="370840">
                <a:tc>
                  <a:txBody>
                    <a:bodyPr/>
                    <a:lstStyle/>
                    <a:p>
                      <a:r>
                        <a:rPr lang="en-US" dirty="0"/>
                        <a:t>Database</a:t>
                      </a:r>
                    </a:p>
                  </a:txBody>
                  <a:tcPr/>
                </a:tc>
                <a:tc>
                  <a:txBody>
                    <a:bodyPr/>
                    <a:lstStyle/>
                    <a:p>
                      <a:r>
                        <a:rPr lang="en-US" dirty="0" err="1"/>
                        <a:t>jmineops_cmkc</a:t>
                      </a:r>
                      <a:endParaRPr lang="en-US" dirty="0"/>
                    </a:p>
                  </a:txBody>
                  <a:tcPr/>
                </a:tc>
                <a:tc>
                  <a:txBody>
                    <a:bodyPr/>
                    <a:lstStyle/>
                    <a:p>
                      <a:r>
                        <a:rPr lang="en-US" dirty="0" err="1"/>
                        <a:t>jmineops_bvc</a:t>
                      </a:r>
                      <a:endParaRPr lang="en-US" dirty="0"/>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717435576"/>
                  </a:ext>
                </a:extLst>
              </a:tr>
              <a:tr h="370840">
                <a:tc>
                  <a:txBody>
                    <a:bodyPr/>
                    <a:lstStyle/>
                    <a:p>
                      <a:r>
                        <a:rPr lang="en-US" dirty="0"/>
                        <a:t>GVOS</a:t>
                      </a:r>
                    </a:p>
                  </a:txBody>
                  <a:tcPr/>
                </a:tc>
                <a:tc>
                  <a:txBody>
                    <a:bodyPr/>
                    <a:lstStyle/>
                    <a:p>
                      <a:r>
                        <a:rPr lang="en-US" dirty="0"/>
                        <a:t>6.2-1</a:t>
                      </a:r>
                    </a:p>
                  </a:txBody>
                  <a:tcPr/>
                </a:tc>
                <a:tc>
                  <a:txBody>
                    <a:bodyPr/>
                    <a:lstStyle/>
                    <a:p>
                      <a:r>
                        <a:rPr lang="en-US" dirty="0"/>
                        <a:t>6.2-22</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1441814144"/>
                  </a:ext>
                </a:extLst>
              </a:tr>
              <a:tr h="370840">
                <a:tc>
                  <a:txBody>
                    <a:bodyPr/>
                    <a:lstStyle/>
                    <a:p>
                      <a:r>
                        <a:rPr lang="en-US" dirty="0"/>
                        <a:t>LAN</a:t>
                      </a:r>
                    </a:p>
                  </a:txBody>
                  <a:tcPr/>
                </a:tc>
                <a:tc>
                  <a:txBody>
                    <a:bodyPr/>
                    <a:lstStyle/>
                    <a:p>
                      <a:r>
                        <a:rPr lang="en-US" dirty="0"/>
                        <a:t>192.168.10.121</a:t>
                      </a:r>
                    </a:p>
                  </a:txBody>
                  <a:tcPr/>
                </a:tc>
                <a:tc>
                  <a:txBody>
                    <a:bodyPr/>
                    <a:lstStyle/>
                    <a:p>
                      <a:r>
                        <a:rPr lang="en-US" dirty="0"/>
                        <a:t>10.36.0.93</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2145901353"/>
                  </a:ext>
                </a:extLst>
              </a:tr>
              <a:tr h="370840">
                <a:tc>
                  <a:txBody>
                    <a:bodyPr/>
                    <a:lstStyle/>
                    <a:p>
                      <a:r>
                        <a:rPr lang="en-US" dirty="0"/>
                        <a:t>Gateway</a:t>
                      </a:r>
                    </a:p>
                  </a:txBody>
                  <a:tcPr/>
                </a:tc>
                <a:tc>
                  <a:txBody>
                    <a:bodyPr/>
                    <a:lstStyle/>
                    <a:p>
                      <a:r>
                        <a:rPr lang="en-US" dirty="0"/>
                        <a:t>192.168.10.1</a:t>
                      </a:r>
                    </a:p>
                  </a:txBody>
                  <a:tcPr/>
                </a:tc>
                <a:tc>
                  <a:txBody>
                    <a:bodyPr/>
                    <a:lstStyle/>
                    <a:p>
                      <a:r>
                        <a:rPr lang="en-US" dirty="0"/>
                        <a:t>10.36.3.1</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987740619"/>
                  </a:ext>
                </a:extLst>
              </a:tr>
              <a:tr h="370840">
                <a:tc>
                  <a:txBody>
                    <a:bodyPr/>
                    <a:lstStyle/>
                    <a:p>
                      <a:r>
                        <a:rPr lang="en-US" dirty="0"/>
                        <a:t>Floating IP</a:t>
                      </a:r>
                    </a:p>
                  </a:txBody>
                  <a:tcPr/>
                </a:tc>
                <a:tc>
                  <a:txBody>
                    <a:bodyPr/>
                    <a:lstStyle/>
                    <a:p>
                      <a:r>
                        <a:rPr lang="en-US" dirty="0"/>
                        <a:t>192.168.10.13</a:t>
                      </a:r>
                    </a:p>
                  </a:txBody>
                  <a:tcPr/>
                </a:tc>
                <a:tc>
                  <a:txBody>
                    <a:bodyPr/>
                    <a:lstStyle/>
                    <a:p>
                      <a:r>
                        <a:rPr lang="en-US" dirty="0"/>
                        <a:t>10.36.0.92</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3349816625"/>
                  </a:ext>
                </a:extLst>
              </a:tr>
              <a:tr h="370840">
                <a:tc>
                  <a:txBody>
                    <a:bodyPr/>
                    <a:lstStyle/>
                    <a:p>
                      <a:r>
                        <a:rPr lang="en-US" dirty="0"/>
                        <a:t>OpenVPN</a:t>
                      </a:r>
                    </a:p>
                  </a:txBody>
                  <a:tcPr/>
                </a:tc>
                <a:tc>
                  <a:txBody>
                    <a:bodyPr/>
                    <a:lstStyle/>
                    <a:p>
                      <a:r>
                        <a:rPr lang="en-US" dirty="0"/>
                        <a:t>192.168.11.1</a:t>
                      </a:r>
                    </a:p>
                  </a:txBody>
                  <a:tcPr/>
                </a:tc>
                <a:tc>
                  <a:txBody>
                    <a:bodyPr/>
                    <a:lstStyle/>
                    <a:p>
                      <a:r>
                        <a:rPr lang="en-US" dirty="0"/>
                        <a:t>10.36.6.1</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1203202206"/>
                  </a:ext>
                </a:extLst>
              </a:tr>
            </a:tbl>
          </a:graphicData>
        </a:graphic>
      </p:graphicFrame>
    </p:spTree>
    <p:custDataLst>
      <p:custData r:id="rId1"/>
      <p:custData r:id="rId2"/>
    </p:custDataLst>
    <p:extLst>
      <p:ext uri="{BB962C8B-B14F-4D97-AF65-F5344CB8AC3E}">
        <p14:creationId xmlns:p14="http://schemas.microsoft.com/office/powerpoint/2010/main" val="7286019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t>OP Pro 3.1-001 Server install</a:t>
            </a:r>
            <a:r>
              <a:rPr lang="en-US" dirty="0">
                <a:latin typeface="Arial"/>
                <a:cs typeface="Arial"/>
              </a:rPr>
              <a:t> -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solidFill>
                  <a:schemeClr val="accent1"/>
                </a:solidFill>
                <a:latin typeface="Arial"/>
                <a:cs typeface="Arial"/>
              </a:rPr>
              <a:t> </a:t>
            </a:r>
            <a:r>
              <a:rPr lang="en-GB" dirty="0">
                <a:solidFill>
                  <a:schemeClr val="tx1"/>
                </a:solidFill>
                <a:latin typeface="Arial"/>
                <a:cs typeface="Arial"/>
              </a:rPr>
              <a:t>Which of the following applications must be upgraded on OP Pro 3.1-001:</a:t>
            </a:r>
            <a:endParaRPr lang="en-US" dirty="0">
              <a:solidFill>
                <a:schemeClr val="tx1"/>
              </a:solidFill>
              <a:latin typeface="Arial"/>
              <a:cs typeface="Arial"/>
            </a:endParaRPr>
          </a:p>
          <a:p>
            <a:pPr marL="575945" lvl="1" indent="-342900">
              <a:buAutoNum type="alphaLcPeriod"/>
            </a:pPr>
            <a:r>
              <a:rPr lang="en-GB" dirty="0">
                <a:solidFill>
                  <a:schemeClr val="tx1"/>
                </a:solidFill>
                <a:latin typeface="Arial"/>
                <a:cs typeface="Arial"/>
              </a:rPr>
              <a:t>JAMS and GVOS</a:t>
            </a:r>
          </a:p>
          <a:p>
            <a:pPr marL="575945" lvl="1" indent="-342900">
              <a:buAutoNum type="alphaLcPeriod"/>
            </a:pPr>
            <a:r>
              <a:rPr lang="en-GB" dirty="0">
                <a:solidFill>
                  <a:schemeClr val="tx1"/>
                </a:solidFill>
                <a:latin typeface="Arial"/>
                <a:cs typeface="Arial"/>
              </a:rPr>
              <a:t>JAMS, GVOS and database schema</a:t>
            </a:r>
          </a:p>
          <a:p>
            <a:pPr marL="575945" lvl="1" indent="-342900">
              <a:buAutoNum type="alphaLcPeriod"/>
            </a:pPr>
            <a:r>
              <a:rPr lang="en-GB" dirty="0">
                <a:solidFill>
                  <a:schemeClr val="tx1"/>
                </a:solidFill>
                <a:latin typeface="Arial"/>
                <a:cs typeface="Arial"/>
              </a:rPr>
              <a:t>JAMS, GVOS, database schema and OpenVPN</a:t>
            </a:r>
          </a:p>
          <a:p>
            <a:pPr marL="575945" lvl="1" indent="-342900">
              <a:buAutoNum type="alphaLcPeriod"/>
            </a:pPr>
            <a:r>
              <a:rPr lang="en-GB" dirty="0">
                <a:solidFill>
                  <a:schemeClr val="tx1"/>
                </a:solidFill>
                <a:latin typeface="Arial"/>
                <a:cs typeface="Arial"/>
              </a:rPr>
              <a:t>JAMS, GVOS, database schema, OpenVPN and network interfaces.</a:t>
            </a:r>
            <a:endParaRPr lang="en-GB" dirty="0">
              <a:solidFill>
                <a:schemeClr val="accent1"/>
              </a:solidFill>
              <a:latin typeface="Arial"/>
              <a:cs typeface="Arial"/>
            </a:endParaRPr>
          </a:p>
          <a:p>
            <a:pPr marL="342900" indent="-342900">
              <a:buFont typeface="+mj-lt"/>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We configure database and GVOS version in /etc/</a:t>
            </a:r>
            <a:r>
              <a:rPr lang="en-GB" dirty="0" err="1">
                <a:solidFill>
                  <a:schemeClr val="tx1"/>
                </a:solidFill>
                <a:latin typeface="Arial"/>
                <a:cs typeface="Arial"/>
              </a:rPr>
              <a:t>init.d</a:t>
            </a:r>
            <a:r>
              <a:rPr lang="en-GB" dirty="0">
                <a:solidFill>
                  <a:schemeClr val="tx1"/>
                </a:solidFill>
                <a:latin typeface="Arial"/>
                <a:cs typeface="Arial"/>
              </a:rPr>
              <a:t>/[</a:t>
            </a:r>
            <a:r>
              <a:rPr lang="en-GB" dirty="0" err="1">
                <a:solidFill>
                  <a:schemeClr val="tx1"/>
                </a:solidFill>
                <a:latin typeface="Arial"/>
                <a:cs typeface="Arial"/>
              </a:rPr>
              <a:t>server_name</a:t>
            </a:r>
            <a:r>
              <a:rPr lang="en-GB" dirty="0">
                <a:solidFill>
                  <a:schemeClr val="tx1"/>
                </a:solidFill>
                <a:latin typeface="Arial"/>
                <a:cs typeface="Arial"/>
              </a:rPr>
              <a:t>] file.</a:t>
            </a:r>
          </a:p>
          <a:p>
            <a:pPr marL="342900" indent="-34290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We use /opt/</a:t>
            </a:r>
            <a:r>
              <a:rPr lang="en-GB" dirty="0" err="1">
                <a:solidFill>
                  <a:schemeClr val="tx1"/>
                </a:solidFill>
                <a:latin typeface="Arial"/>
                <a:cs typeface="Arial"/>
              </a:rPr>
              <a:t>oas</a:t>
            </a:r>
            <a:r>
              <a:rPr lang="en-GB" dirty="0">
                <a:solidFill>
                  <a:schemeClr val="tx1"/>
                </a:solidFill>
                <a:latin typeface="Arial"/>
                <a:cs typeface="Arial"/>
              </a:rPr>
              <a:t>/scripts/</a:t>
            </a:r>
            <a:r>
              <a:rPr lang="en-GB" dirty="0" err="1">
                <a:solidFill>
                  <a:schemeClr val="tx1"/>
                </a:solidFill>
                <a:latin typeface="Arial"/>
                <a:cs typeface="Arial"/>
              </a:rPr>
              <a:t>gvinstall</a:t>
            </a:r>
            <a:r>
              <a:rPr lang="en-GB" dirty="0">
                <a:solidFill>
                  <a:schemeClr val="tx1"/>
                </a:solidFill>
                <a:latin typeface="Arial"/>
                <a:cs typeface="Arial"/>
              </a:rPr>
              <a:t> script to extract GVOS packages.</a:t>
            </a:r>
          </a:p>
          <a:p>
            <a:pPr marL="342900" indent="-342900">
              <a:buAutoNum type="arabicPeriod"/>
            </a:pPr>
            <a:r>
              <a:rPr lang="en-GB" dirty="0">
                <a:solidFill>
                  <a:schemeClr val="accent1"/>
                </a:solidFill>
                <a:latin typeface="Arial"/>
                <a:cs typeface="Arial"/>
              </a:rPr>
              <a:t>True or False </a:t>
            </a:r>
            <a:r>
              <a:rPr lang="en-GB" dirty="0">
                <a:solidFill>
                  <a:schemeClr val="tx1"/>
                </a:solidFill>
                <a:latin typeface="Arial"/>
                <a:cs typeface="Arial"/>
              </a:rPr>
              <a:t>We must add </a:t>
            </a:r>
            <a:r>
              <a:rPr lang="en-GB" dirty="0" err="1">
                <a:solidFill>
                  <a:schemeClr val="tx1"/>
                </a:solidFill>
                <a:latin typeface="Arial"/>
                <a:cs typeface="Arial"/>
              </a:rPr>
              <a:t>jamssql</a:t>
            </a:r>
            <a:r>
              <a:rPr lang="en-GB" dirty="0">
                <a:solidFill>
                  <a:schemeClr val="tx1"/>
                </a:solidFill>
                <a:latin typeface="Arial"/>
                <a:cs typeface="Arial"/>
              </a:rPr>
              <a:t> alias before run /opt/Jigsaw/Services/</a:t>
            </a:r>
            <a:r>
              <a:rPr lang="en-GB" dirty="0" err="1">
                <a:solidFill>
                  <a:schemeClr val="tx1"/>
                </a:solidFill>
                <a:latin typeface="Arial"/>
                <a:cs typeface="Arial"/>
              </a:rPr>
              <a:t>JAMSRouter</a:t>
            </a:r>
            <a:r>
              <a:rPr lang="en-GB" dirty="0">
                <a:solidFill>
                  <a:schemeClr val="tx1"/>
                </a:solidFill>
                <a:latin typeface="Arial"/>
                <a:cs typeface="Arial"/>
              </a:rPr>
              <a:t> update 3.1-001 script.</a:t>
            </a:r>
          </a:p>
          <a:p>
            <a:pPr marL="342900" indent="-342900">
              <a:buAutoNum type="arabicPeriod"/>
            </a:pPr>
            <a:r>
              <a:rPr lang="en-GB" dirty="0">
                <a:solidFill>
                  <a:schemeClr val="tx1"/>
                </a:solidFill>
                <a:latin typeface="Arial"/>
                <a:cs typeface="Arial"/>
              </a:rPr>
              <a:t>Which port does GVOS use to connect to its debugging shell ?</a:t>
            </a:r>
          </a:p>
        </p:txBody>
      </p:sp>
    </p:spTree>
    <p:extLst>
      <p:ext uri="{BB962C8B-B14F-4D97-AF65-F5344CB8AC3E}">
        <p14:creationId xmlns:p14="http://schemas.microsoft.com/office/powerpoint/2010/main" val="3762379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t>OP Pro 3.1-001 Server install</a:t>
            </a:r>
            <a:r>
              <a:rPr lang="en-US" dirty="0">
                <a:latin typeface="Arial"/>
                <a:cs typeface="Arial"/>
              </a:rPr>
              <a:t> - Answers to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solidFill>
                  <a:schemeClr val="accent1"/>
                </a:solidFill>
                <a:latin typeface="Arial"/>
                <a:cs typeface="Arial"/>
              </a:rPr>
              <a:t> </a:t>
            </a:r>
            <a:r>
              <a:rPr lang="en-GB" dirty="0">
                <a:solidFill>
                  <a:schemeClr val="tx1"/>
                </a:solidFill>
                <a:latin typeface="Arial"/>
                <a:cs typeface="Arial"/>
              </a:rPr>
              <a:t>Which of the following applications must be upgraded on OP Pro 3.1-001:</a:t>
            </a:r>
            <a:endParaRPr lang="en-US" dirty="0">
              <a:solidFill>
                <a:schemeClr val="tx1"/>
              </a:solidFill>
              <a:latin typeface="Arial"/>
              <a:cs typeface="Arial"/>
            </a:endParaRPr>
          </a:p>
          <a:p>
            <a:pPr marL="575945" lvl="1" indent="-342900">
              <a:buAutoNum type="alphaLcPeriod"/>
            </a:pPr>
            <a:r>
              <a:rPr lang="en-GB" dirty="0">
                <a:solidFill>
                  <a:schemeClr val="tx1"/>
                </a:solidFill>
                <a:latin typeface="Arial"/>
                <a:cs typeface="Arial"/>
              </a:rPr>
              <a:t>JAMS and GVOS</a:t>
            </a:r>
          </a:p>
          <a:p>
            <a:pPr marL="575945" lvl="1" indent="-342900">
              <a:buAutoNum type="alphaLcPeriod"/>
            </a:pPr>
            <a:r>
              <a:rPr lang="en-GB" dirty="0">
                <a:solidFill>
                  <a:schemeClr val="accent5"/>
                </a:solidFill>
                <a:latin typeface="Arial"/>
                <a:cs typeface="Arial"/>
              </a:rPr>
              <a:t>JAMS, GVOS and database schema</a:t>
            </a:r>
          </a:p>
          <a:p>
            <a:pPr marL="575945" lvl="1" indent="-342900">
              <a:buAutoNum type="alphaLcPeriod"/>
            </a:pPr>
            <a:r>
              <a:rPr lang="en-GB" dirty="0">
                <a:solidFill>
                  <a:schemeClr val="tx1"/>
                </a:solidFill>
                <a:latin typeface="Arial"/>
                <a:cs typeface="Arial"/>
              </a:rPr>
              <a:t>JAMS, GVOS, database schema and OpenVPN</a:t>
            </a:r>
          </a:p>
          <a:p>
            <a:pPr marL="575945" lvl="1" indent="-342900">
              <a:buAutoNum type="alphaLcPeriod"/>
            </a:pPr>
            <a:r>
              <a:rPr lang="en-GB" dirty="0">
                <a:solidFill>
                  <a:schemeClr val="tx1"/>
                </a:solidFill>
                <a:latin typeface="Arial"/>
                <a:cs typeface="Arial"/>
              </a:rPr>
              <a:t>JAMS, GVOS, database schema, OpenVPN and network interfaces.</a:t>
            </a:r>
          </a:p>
          <a:p>
            <a:pPr marL="233045" lvl="1" indent="0">
              <a:buNone/>
            </a:pPr>
            <a:r>
              <a:rPr lang="en-GB" dirty="0">
                <a:solidFill>
                  <a:schemeClr val="accent5"/>
                </a:solidFill>
                <a:latin typeface="Arial"/>
                <a:cs typeface="Arial"/>
              </a:rPr>
              <a:t>Option b is the right answer.</a:t>
            </a:r>
          </a:p>
          <a:p>
            <a:pPr marL="342900" indent="-342900">
              <a:buFont typeface="+mj-lt"/>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We configure database and GVOS version in /etc/</a:t>
            </a:r>
            <a:r>
              <a:rPr lang="en-GB" dirty="0" err="1">
                <a:solidFill>
                  <a:schemeClr val="tx1"/>
                </a:solidFill>
                <a:latin typeface="Arial"/>
                <a:cs typeface="Arial"/>
              </a:rPr>
              <a:t>init.d</a:t>
            </a:r>
            <a:r>
              <a:rPr lang="en-GB" dirty="0">
                <a:solidFill>
                  <a:schemeClr val="tx1"/>
                </a:solidFill>
                <a:latin typeface="Arial"/>
                <a:cs typeface="Arial"/>
              </a:rPr>
              <a:t>/[</a:t>
            </a:r>
            <a:r>
              <a:rPr lang="en-GB" dirty="0" err="1">
                <a:solidFill>
                  <a:schemeClr val="tx1"/>
                </a:solidFill>
                <a:latin typeface="Arial"/>
                <a:cs typeface="Arial"/>
              </a:rPr>
              <a:t>server_name</a:t>
            </a:r>
            <a:r>
              <a:rPr lang="en-GB" dirty="0">
                <a:solidFill>
                  <a:schemeClr val="tx1"/>
                </a:solidFill>
                <a:latin typeface="Arial"/>
                <a:cs typeface="Arial"/>
              </a:rPr>
              <a:t>] file. </a:t>
            </a:r>
            <a:r>
              <a:rPr lang="en-GB" dirty="0">
                <a:solidFill>
                  <a:schemeClr val="accent5"/>
                </a:solidFill>
                <a:latin typeface="Arial"/>
                <a:cs typeface="Arial"/>
              </a:rPr>
              <a:t>True</a:t>
            </a:r>
          </a:p>
          <a:p>
            <a:pPr marL="342900" indent="-34290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We use /opt/</a:t>
            </a:r>
            <a:r>
              <a:rPr lang="en-GB" dirty="0" err="1">
                <a:solidFill>
                  <a:schemeClr val="tx1"/>
                </a:solidFill>
                <a:latin typeface="Arial"/>
                <a:cs typeface="Arial"/>
              </a:rPr>
              <a:t>oas</a:t>
            </a:r>
            <a:r>
              <a:rPr lang="en-GB" dirty="0">
                <a:solidFill>
                  <a:schemeClr val="tx1"/>
                </a:solidFill>
                <a:latin typeface="Arial"/>
                <a:cs typeface="Arial"/>
              </a:rPr>
              <a:t>/scripts/</a:t>
            </a:r>
            <a:r>
              <a:rPr lang="en-GB" dirty="0" err="1">
                <a:solidFill>
                  <a:schemeClr val="tx1"/>
                </a:solidFill>
                <a:latin typeface="Arial"/>
                <a:cs typeface="Arial"/>
              </a:rPr>
              <a:t>gvinstall</a:t>
            </a:r>
            <a:r>
              <a:rPr lang="en-GB" dirty="0">
                <a:solidFill>
                  <a:schemeClr val="tx1"/>
                </a:solidFill>
                <a:latin typeface="Arial"/>
                <a:cs typeface="Arial"/>
              </a:rPr>
              <a:t> script to extract GVOS packages. </a:t>
            </a:r>
            <a:r>
              <a:rPr lang="en-GB" dirty="0">
                <a:solidFill>
                  <a:schemeClr val="accent5"/>
                </a:solidFill>
                <a:latin typeface="Arial"/>
                <a:cs typeface="Arial"/>
              </a:rPr>
              <a:t>False. We use /opt/</a:t>
            </a:r>
            <a:r>
              <a:rPr lang="en-GB" dirty="0" err="1">
                <a:solidFill>
                  <a:schemeClr val="accent5"/>
                </a:solidFill>
                <a:latin typeface="Arial"/>
                <a:cs typeface="Arial"/>
              </a:rPr>
              <a:t>oas</a:t>
            </a:r>
            <a:r>
              <a:rPr lang="en-GB" dirty="0">
                <a:solidFill>
                  <a:schemeClr val="accent5"/>
                </a:solidFill>
                <a:latin typeface="Arial"/>
                <a:cs typeface="Arial"/>
              </a:rPr>
              <a:t>/scripts/</a:t>
            </a:r>
            <a:r>
              <a:rPr lang="en-GB" dirty="0" err="1">
                <a:solidFill>
                  <a:schemeClr val="accent5"/>
                </a:solidFill>
                <a:latin typeface="Arial"/>
                <a:cs typeface="Arial"/>
              </a:rPr>
              <a:t>gvos_extract</a:t>
            </a:r>
            <a:r>
              <a:rPr lang="en-GB" dirty="0">
                <a:solidFill>
                  <a:schemeClr val="accent5"/>
                </a:solidFill>
                <a:latin typeface="Arial"/>
                <a:cs typeface="Arial"/>
              </a:rPr>
              <a:t> script to extract GVOS packages.</a:t>
            </a:r>
          </a:p>
          <a:p>
            <a:pPr marL="342900" indent="-342900">
              <a:buAutoNum type="arabicPeriod"/>
            </a:pPr>
            <a:r>
              <a:rPr lang="en-GB" dirty="0">
                <a:solidFill>
                  <a:schemeClr val="accent1"/>
                </a:solidFill>
                <a:latin typeface="Arial"/>
                <a:cs typeface="Arial"/>
              </a:rPr>
              <a:t>True or False </a:t>
            </a:r>
            <a:r>
              <a:rPr lang="en-GB" dirty="0">
                <a:solidFill>
                  <a:schemeClr val="tx1"/>
                </a:solidFill>
                <a:latin typeface="Arial"/>
                <a:cs typeface="Arial"/>
              </a:rPr>
              <a:t>We must add </a:t>
            </a:r>
            <a:r>
              <a:rPr lang="en-GB" dirty="0" err="1">
                <a:solidFill>
                  <a:schemeClr val="tx1"/>
                </a:solidFill>
                <a:latin typeface="Arial"/>
                <a:cs typeface="Arial"/>
              </a:rPr>
              <a:t>jamssql</a:t>
            </a:r>
            <a:r>
              <a:rPr lang="en-GB" dirty="0">
                <a:solidFill>
                  <a:schemeClr val="tx1"/>
                </a:solidFill>
                <a:latin typeface="Arial"/>
                <a:cs typeface="Arial"/>
              </a:rPr>
              <a:t> alias before run /opt/Jigsaw/Services/</a:t>
            </a:r>
            <a:r>
              <a:rPr lang="en-GB" dirty="0" err="1">
                <a:solidFill>
                  <a:schemeClr val="tx1"/>
                </a:solidFill>
                <a:latin typeface="Arial"/>
                <a:cs typeface="Arial"/>
              </a:rPr>
              <a:t>JAMSRouter</a:t>
            </a:r>
            <a:r>
              <a:rPr lang="en-GB" dirty="0">
                <a:solidFill>
                  <a:schemeClr val="tx1"/>
                </a:solidFill>
                <a:latin typeface="Arial"/>
                <a:cs typeface="Arial"/>
              </a:rPr>
              <a:t> update 3.1-001 script. </a:t>
            </a:r>
            <a:r>
              <a:rPr lang="en-GB" dirty="0">
                <a:solidFill>
                  <a:schemeClr val="accent5"/>
                </a:solidFill>
                <a:latin typeface="Arial"/>
                <a:cs typeface="Arial"/>
              </a:rPr>
              <a:t>True</a:t>
            </a:r>
          </a:p>
          <a:p>
            <a:pPr marL="342900" indent="-342900">
              <a:buAutoNum type="arabicPeriod"/>
            </a:pPr>
            <a:r>
              <a:rPr lang="en-GB" dirty="0">
                <a:solidFill>
                  <a:schemeClr val="tx1"/>
                </a:solidFill>
                <a:latin typeface="Arial"/>
                <a:cs typeface="Arial"/>
              </a:rPr>
              <a:t>Which port does GVOS use to connect to its debugging shell ? </a:t>
            </a:r>
            <a:r>
              <a:rPr lang="en-GB" dirty="0">
                <a:solidFill>
                  <a:schemeClr val="accent5"/>
                </a:solidFill>
                <a:latin typeface="Arial"/>
                <a:cs typeface="Arial"/>
              </a:rPr>
              <a:t>4640</a:t>
            </a:r>
          </a:p>
        </p:txBody>
      </p:sp>
    </p:spTree>
    <p:extLst>
      <p:ext uri="{BB962C8B-B14F-4D97-AF65-F5344CB8AC3E}">
        <p14:creationId xmlns:p14="http://schemas.microsoft.com/office/powerpoint/2010/main" val="3058831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Change network settings on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9F8C4F39-3076-CE0C-CF8D-79D5DBA058E5}"/>
              </a:ext>
            </a:extLst>
          </p:cNvPr>
          <p:cNvPicPr>
            <a:picLocks noChangeAspect="1"/>
          </p:cNvPicPr>
          <p:nvPr/>
        </p:nvPicPr>
        <p:blipFill>
          <a:blip r:embed="rId4"/>
          <a:stretch>
            <a:fillRect/>
          </a:stretch>
        </p:blipFill>
        <p:spPr>
          <a:xfrm>
            <a:off x="3291280" y="1622323"/>
            <a:ext cx="5609439" cy="4215844"/>
          </a:xfrm>
          <a:prstGeom prst="rect">
            <a:avLst/>
          </a:prstGeom>
        </p:spPr>
      </p:pic>
    </p:spTree>
    <p:custDataLst>
      <p:custData r:id="rId1"/>
      <p:custData r:id="rId2"/>
    </p:custDataLst>
    <p:extLst>
      <p:ext uri="{BB962C8B-B14F-4D97-AF65-F5344CB8AC3E}">
        <p14:creationId xmlns:p14="http://schemas.microsoft.com/office/powerpoint/2010/main" val="2064385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Change network settings on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4" name="Picture 3">
            <a:extLst>
              <a:ext uri="{FF2B5EF4-FFF2-40B4-BE49-F238E27FC236}">
                <a16:creationId xmlns:a16="http://schemas.microsoft.com/office/drawing/2014/main" id="{860BD101-1048-56CE-B286-C981B11DF555}"/>
              </a:ext>
            </a:extLst>
          </p:cNvPr>
          <p:cNvPicPr>
            <a:picLocks noChangeAspect="1"/>
          </p:cNvPicPr>
          <p:nvPr/>
        </p:nvPicPr>
        <p:blipFill>
          <a:blip r:embed="rId4"/>
          <a:stretch>
            <a:fillRect/>
          </a:stretch>
        </p:blipFill>
        <p:spPr>
          <a:xfrm>
            <a:off x="2801608" y="1638349"/>
            <a:ext cx="6588784" cy="4199818"/>
          </a:xfrm>
          <a:prstGeom prst="rect">
            <a:avLst/>
          </a:prstGeom>
        </p:spPr>
      </p:pic>
    </p:spTree>
    <p:custDataLst>
      <p:custData r:id="rId1"/>
      <p:custData r:id="rId2"/>
    </p:custDataLst>
    <p:extLst>
      <p:ext uri="{BB962C8B-B14F-4D97-AF65-F5344CB8AC3E}">
        <p14:creationId xmlns:p14="http://schemas.microsoft.com/office/powerpoint/2010/main" val="255644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Change network settings on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C4B06799-CD69-5831-0144-FA328CAE9B4E}"/>
              </a:ext>
            </a:extLst>
          </p:cNvPr>
          <p:cNvPicPr>
            <a:picLocks noChangeAspect="1"/>
          </p:cNvPicPr>
          <p:nvPr/>
        </p:nvPicPr>
        <p:blipFill>
          <a:blip r:embed="rId4"/>
          <a:stretch>
            <a:fillRect/>
          </a:stretch>
        </p:blipFill>
        <p:spPr>
          <a:xfrm>
            <a:off x="2808263" y="1638350"/>
            <a:ext cx="6575473" cy="4199818"/>
          </a:xfrm>
          <a:prstGeom prst="rect">
            <a:avLst/>
          </a:prstGeom>
        </p:spPr>
      </p:pic>
    </p:spTree>
    <p:custDataLst>
      <p:custData r:id="rId1"/>
      <p:custData r:id="rId2"/>
    </p:custDataLst>
    <p:extLst>
      <p:ext uri="{BB962C8B-B14F-4D97-AF65-F5344CB8AC3E}">
        <p14:creationId xmlns:p14="http://schemas.microsoft.com/office/powerpoint/2010/main" val="2454348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Change network settings on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4" name="Picture 3">
            <a:extLst>
              <a:ext uri="{FF2B5EF4-FFF2-40B4-BE49-F238E27FC236}">
                <a16:creationId xmlns:a16="http://schemas.microsoft.com/office/drawing/2014/main" id="{9633C3B4-B474-FBFB-3DEA-FBC33FD99EDB}"/>
              </a:ext>
            </a:extLst>
          </p:cNvPr>
          <p:cNvPicPr>
            <a:picLocks noChangeAspect="1"/>
          </p:cNvPicPr>
          <p:nvPr/>
        </p:nvPicPr>
        <p:blipFill>
          <a:blip r:embed="rId4"/>
          <a:stretch>
            <a:fillRect/>
          </a:stretch>
        </p:blipFill>
        <p:spPr>
          <a:xfrm>
            <a:off x="2808263" y="1629188"/>
            <a:ext cx="6575473" cy="4208979"/>
          </a:xfrm>
          <a:prstGeom prst="rect">
            <a:avLst/>
          </a:prstGeom>
        </p:spPr>
      </p:pic>
    </p:spTree>
    <p:custDataLst>
      <p:custData r:id="rId1"/>
      <p:custData r:id="rId2"/>
    </p:custDataLst>
    <p:extLst>
      <p:ext uri="{BB962C8B-B14F-4D97-AF65-F5344CB8AC3E}">
        <p14:creationId xmlns:p14="http://schemas.microsoft.com/office/powerpoint/2010/main" val="206556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Change network settings on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6" name="Picture 5">
            <a:extLst>
              <a:ext uri="{FF2B5EF4-FFF2-40B4-BE49-F238E27FC236}">
                <a16:creationId xmlns:a16="http://schemas.microsoft.com/office/drawing/2014/main" id="{8B140292-EA0E-4C38-4852-23F952E4954E}"/>
              </a:ext>
            </a:extLst>
          </p:cNvPr>
          <p:cNvPicPr>
            <a:picLocks noChangeAspect="1"/>
          </p:cNvPicPr>
          <p:nvPr/>
        </p:nvPicPr>
        <p:blipFill>
          <a:blip r:embed="rId4"/>
          <a:stretch>
            <a:fillRect/>
          </a:stretch>
        </p:blipFill>
        <p:spPr>
          <a:xfrm>
            <a:off x="609601" y="1869509"/>
            <a:ext cx="5203912" cy="3319506"/>
          </a:xfrm>
          <a:prstGeom prst="rect">
            <a:avLst/>
          </a:prstGeom>
        </p:spPr>
      </p:pic>
      <p:pic>
        <p:nvPicPr>
          <p:cNvPr id="8" name="Picture 7">
            <a:extLst>
              <a:ext uri="{FF2B5EF4-FFF2-40B4-BE49-F238E27FC236}">
                <a16:creationId xmlns:a16="http://schemas.microsoft.com/office/drawing/2014/main" id="{460D24B5-72E9-43B4-D86E-22FFBA205516}"/>
              </a:ext>
            </a:extLst>
          </p:cNvPr>
          <p:cNvPicPr>
            <a:picLocks noChangeAspect="1"/>
          </p:cNvPicPr>
          <p:nvPr/>
        </p:nvPicPr>
        <p:blipFill>
          <a:blip r:embed="rId5"/>
          <a:stretch>
            <a:fillRect/>
          </a:stretch>
        </p:blipFill>
        <p:spPr>
          <a:xfrm>
            <a:off x="6374672" y="1869509"/>
            <a:ext cx="5207727" cy="3319506"/>
          </a:xfrm>
          <a:prstGeom prst="rect">
            <a:avLst/>
          </a:prstGeom>
        </p:spPr>
      </p:pic>
    </p:spTree>
    <p:custDataLst>
      <p:custData r:id="rId1"/>
      <p:custData r:id="rId2"/>
    </p:custDataLst>
    <p:extLst>
      <p:ext uri="{BB962C8B-B14F-4D97-AF65-F5344CB8AC3E}">
        <p14:creationId xmlns:p14="http://schemas.microsoft.com/office/powerpoint/2010/main" val="552755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Change network settings on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B7A26645-5C38-D8B6-202C-396646719A20}"/>
              </a:ext>
            </a:extLst>
          </p:cNvPr>
          <p:cNvPicPr>
            <a:picLocks noChangeAspect="1"/>
          </p:cNvPicPr>
          <p:nvPr/>
        </p:nvPicPr>
        <p:blipFill>
          <a:blip r:embed="rId4"/>
          <a:stretch>
            <a:fillRect/>
          </a:stretch>
        </p:blipFill>
        <p:spPr>
          <a:xfrm>
            <a:off x="609600" y="1869510"/>
            <a:ext cx="5186729" cy="3319506"/>
          </a:xfrm>
          <a:prstGeom prst="rect">
            <a:avLst/>
          </a:prstGeom>
        </p:spPr>
      </p:pic>
      <p:pic>
        <p:nvPicPr>
          <p:cNvPr id="5" name="Picture 4">
            <a:extLst>
              <a:ext uri="{FF2B5EF4-FFF2-40B4-BE49-F238E27FC236}">
                <a16:creationId xmlns:a16="http://schemas.microsoft.com/office/drawing/2014/main" id="{29BD393B-6FDF-1781-7D35-C9A2E227B21D}"/>
              </a:ext>
            </a:extLst>
          </p:cNvPr>
          <p:cNvPicPr>
            <a:picLocks noChangeAspect="1"/>
          </p:cNvPicPr>
          <p:nvPr/>
        </p:nvPicPr>
        <p:blipFill>
          <a:blip r:embed="rId5"/>
          <a:stretch>
            <a:fillRect/>
          </a:stretch>
        </p:blipFill>
        <p:spPr>
          <a:xfrm>
            <a:off x="6416503" y="1869510"/>
            <a:ext cx="5165898" cy="3319506"/>
          </a:xfrm>
          <a:prstGeom prst="rect">
            <a:avLst/>
          </a:prstGeom>
        </p:spPr>
      </p:pic>
    </p:spTree>
    <p:custDataLst>
      <p:custData r:id="rId1"/>
      <p:custData r:id="rId2"/>
    </p:custDataLst>
    <p:extLst>
      <p:ext uri="{BB962C8B-B14F-4D97-AF65-F5344CB8AC3E}">
        <p14:creationId xmlns:p14="http://schemas.microsoft.com/office/powerpoint/2010/main" val="150696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Change network settings on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4" name="Picture 3">
            <a:extLst>
              <a:ext uri="{FF2B5EF4-FFF2-40B4-BE49-F238E27FC236}">
                <a16:creationId xmlns:a16="http://schemas.microsoft.com/office/drawing/2014/main" id="{3A34591F-ECA3-E8D6-7BA6-2CCE90F861C4}"/>
              </a:ext>
            </a:extLst>
          </p:cNvPr>
          <p:cNvPicPr>
            <a:picLocks noChangeAspect="1"/>
          </p:cNvPicPr>
          <p:nvPr/>
        </p:nvPicPr>
        <p:blipFill>
          <a:blip r:embed="rId4"/>
          <a:stretch>
            <a:fillRect/>
          </a:stretch>
        </p:blipFill>
        <p:spPr>
          <a:xfrm>
            <a:off x="609599" y="1869511"/>
            <a:ext cx="5225024" cy="3319506"/>
          </a:xfrm>
          <a:prstGeom prst="rect">
            <a:avLst/>
          </a:prstGeom>
        </p:spPr>
      </p:pic>
      <p:pic>
        <p:nvPicPr>
          <p:cNvPr id="7" name="Picture 6">
            <a:extLst>
              <a:ext uri="{FF2B5EF4-FFF2-40B4-BE49-F238E27FC236}">
                <a16:creationId xmlns:a16="http://schemas.microsoft.com/office/drawing/2014/main" id="{0CFFDA9F-2C4A-C559-A751-AFC99605604E}"/>
              </a:ext>
            </a:extLst>
          </p:cNvPr>
          <p:cNvPicPr>
            <a:picLocks noChangeAspect="1"/>
          </p:cNvPicPr>
          <p:nvPr/>
        </p:nvPicPr>
        <p:blipFill>
          <a:blip r:embed="rId5"/>
          <a:stretch>
            <a:fillRect/>
          </a:stretch>
        </p:blipFill>
        <p:spPr>
          <a:xfrm>
            <a:off x="6403172" y="1869511"/>
            <a:ext cx="5179229" cy="3319506"/>
          </a:xfrm>
          <a:prstGeom prst="rect">
            <a:avLst/>
          </a:prstGeom>
        </p:spPr>
      </p:pic>
    </p:spTree>
    <p:custDataLst>
      <p:custData r:id="rId1"/>
      <p:custData r:id="rId2"/>
    </p:custDataLst>
    <p:extLst>
      <p:ext uri="{BB962C8B-B14F-4D97-AF65-F5344CB8AC3E}">
        <p14:creationId xmlns:p14="http://schemas.microsoft.com/office/powerpoint/2010/main" val="3608779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Start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6" name="Picture 5">
            <a:extLst>
              <a:ext uri="{FF2B5EF4-FFF2-40B4-BE49-F238E27FC236}">
                <a16:creationId xmlns:a16="http://schemas.microsoft.com/office/drawing/2014/main" id="{92CD355C-7D5E-A914-A2AB-4656E482EF79}"/>
              </a:ext>
            </a:extLst>
          </p:cNvPr>
          <p:cNvPicPr>
            <a:picLocks noChangeAspect="1"/>
          </p:cNvPicPr>
          <p:nvPr/>
        </p:nvPicPr>
        <p:blipFill>
          <a:blip r:embed="rId4"/>
          <a:stretch>
            <a:fillRect/>
          </a:stretch>
        </p:blipFill>
        <p:spPr>
          <a:xfrm>
            <a:off x="2802562" y="1663200"/>
            <a:ext cx="6586876" cy="4215600"/>
          </a:xfrm>
          <a:prstGeom prst="rect">
            <a:avLst/>
          </a:prstGeom>
          <a:noFill/>
        </p:spPr>
      </p:pic>
    </p:spTree>
    <p:custDataLst>
      <p:custData r:id="rId1"/>
      <p:custData r:id="rId2"/>
    </p:custDataLst>
    <p:extLst>
      <p:ext uri="{BB962C8B-B14F-4D97-AF65-F5344CB8AC3E}">
        <p14:creationId xmlns:p14="http://schemas.microsoft.com/office/powerpoint/2010/main" val="3068944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Sign In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8" name="Picture 7">
            <a:extLst>
              <a:ext uri="{FF2B5EF4-FFF2-40B4-BE49-F238E27FC236}">
                <a16:creationId xmlns:a16="http://schemas.microsoft.com/office/drawing/2014/main" id="{C5820EC7-DD18-155C-CC4F-F518CA84C75B}"/>
              </a:ext>
            </a:extLst>
          </p:cNvPr>
          <p:cNvPicPr>
            <a:picLocks noChangeAspect="1"/>
          </p:cNvPicPr>
          <p:nvPr/>
        </p:nvPicPr>
        <p:blipFill>
          <a:blip r:embed="rId5"/>
          <a:stretch>
            <a:fillRect/>
          </a:stretch>
        </p:blipFill>
        <p:spPr>
          <a:xfrm>
            <a:off x="6610352" y="1802068"/>
            <a:ext cx="4954387" cy="4236002"/>
          </a:xfrm>
          <a:prstGeom prst="rect">
            <a:avLst/>
          </a:prstGeom>
          <a:noFill/>
        </p:spPr>
      </p:pic>
      <p:pic>
        <p:nvPicPr>
          <p:cNvPr id="6" name="Picture 5">
            <a:extLst>
              <a:ext uri="{FF2B5EF4-FFF2-40B4-BE49-F238E27FC236}">
                <a16:creationId xmlns:a16="http://schemas.microsoft.com/office/drawing/2014/main" id="{C7F7CBE4-408E-B5A1-4D0C-C0FC3A81F3E4}"/>
              </a:ext>
            </a:extLst>
          </p:cNvPr>
          <p:cNvPicPr>
            <a:picLocks noChangeAspect="1"/>
          </p:cNvPicPr>
          <p:nvPr/>
        </p:nvPicPr>
        <p:blipFill>
          <a:blip r:embed="rId6"/>
          <a:stretch>
            <a:fillRect/>
          </a:stretch>
        </p:blipFill>
        <p:spPr>
          <a:xfrm>
            <a:off x="609599" y="1799398"/>
            <a:ext cx="4972050" cy="4238672"/>
          </a:xfrm>
          <a:prstGeom prst="rect">
            <a:avLst/>
          </a:prstGeom>
          <a:noFill/>
        </p:spPr>
      </p:pic>
    </p:spTree>
    <p:custDataLst>
      <p:custData r:id="rId1"/>
      <p:custData r:id="rId2"/>
    </p:custDataLst>
    <p:extLst>
      <p:ext uri="{BB962C8B-B14F-4D97-AF65-F5344CB8AC3E}">
        <p14:creationId xmlns:p14="http://schemas.microsoft.com/office/powerpoint/2010/main" val="1547623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p:txBody>
          <a:bodyPr/>
          <a:lstStyle/>
          <a:p>
            <a:r>
              <a:rPr lang="en-US" dirty="0"/>
              <a:t>Get the OP Pro 3.0-002 server image file provided by PD</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p:txBody>
          <a:bodyPr/>
          <a:lstStyle/>
          <a:p>
            <a:r>
              <a:rPr lang="en-US" dirty="0"/>
              <a:t>OP Pro 3.1-001 Server install</a:t>
            </a:r>
          </a:p>
        </p:txBody>
      </p:sp>
      <p:sp>
        <p:nvSpPr>
          <p:cNvPr id="4" name="Content Placeholder 3">
            <a:extLst>
              <a:ext uri="{FF2B5EF4-FFF2-40B4-BE49-F238E27FC236}">
                <a16:creationId xmlns:a16="http://schemas.microsoft.com/office/drawing/2014/main" id="{FE6CA9DC-2215-4366-BD01-54116E669DF3}"/>
              </a:ext>
            </a:extLst>
          </p:cNvPr>
          <p:cNvSpPr>
            <a:spLocks noGrp="1"/>
          </p:cNvSpPr>
          <p:nvPr>
            <p:ph sz="quarter" idx="21"/>
          </p:nvPr>
        </p:nvSpPr>
        <p:spPr>
          <a:xfrm>
            <a:off x="609601" y="1567456"/>
            <a:ext cx="10972800" cy="369332"/>
          </a:xfrm>
        </p:spPr>
        <p:txBody>
          <a:bodyPr/>
          <a:lstStyle/>
          <a:p>
            <a:pPr marL="0" indent="0">
              <a:buNone/>
            </a:pPr>
            <a:r>
              <a:rPr lang="en-US" sz="1400" dirty="0">
                <a:hlinkClick r:id="rId4"/>
              </a:rPr>
              <a:t>OP Pro 3.0 - Product: MineOperate OP Pro - Hexagon's Mining division Confluence (hexagonmining.com)</a:t>
            </a:r>
            <a:endParaRPr lang="en-US" sz="1200" dirty="0"/>
          </a:p>
          <a:p>
            <a:pPr marL="0" indent="0">
              <a:buNone/>
            </a:pPr>
            <a:endParaRPr lang="en-US" dirty="0"/>
          </a:p>
        </p:txBody>
      </p:sp>
      <p:pic>
        <p:nvPicPr>
          <p:cNvPr id="12" name="Picture 11">
            <a:extLst>
              <a:ext uri="{FF2B5EF4-FFF2-40B4-BE49-F238E27FC236}">
                <a16:creationId xmlns:a16="http://schemas.microsoft.com/office/drawing/2014/main" id="{12726A3B-F461-D9A7-5020-9A1EEF44DE0C}"/>
              </a:ext>
            </a:extLst>
          </p:cNvPr>
          <p:cNvPicPr>
            <a:picLocks noChangeAspect="1"/>
          </p:cNvPicPr>
          <p:nvPr/>
        </p:nvPicPr>
        <p:blipFill>
          <a:blip r:embed="rId5"/>
          <a:stretch>
            <a:fillRect/>
          </a:stretch>
        </p:blipFill>
        <p:spPr>
          <a:xfrm>
            <a:off x="2618772" y="2121454"/>
            <a:ext cx="6954455" cy="3997325"/>
          </a:xfrm>
          <a:prstGeom prst="rect">
            <a:avLst/>
          </a:prstGeom>
        </p:spPr>
      </p:pic>
    </p:spTree>
    <p:custDataLst>
      <p:custData r:id="rId1"/>
      <p:custData r:id="rId2"/>
    </p:custDataLst>
    <p:extLst>
      <p:ext uri="{BB962C8B-B14F-4D97-AF65-F5344CB8AC3E}">
        <p14:creationId xmlns:p14="http://schemas.microsoft.com/office/powerpoint/2010/main" val="173865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Check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11" name="Picture 10">
            <a:extLst>
              <a:ext uri="{FF2B5EF4-FFF2-40B4-BE49-F238E27FC236}">
                <a16:creationId xmlns:a16="http://schemas.microsoft.com/office/drawing/2014/main" id="{2D05CDCE-CE3C-1A3C-36D1-3ED02A004418}"/>
              </a:ext>
            </a:extLst>
          </p:cNvPr>
          <p:cNvPicPr>
            <a:picLocks noChangeAspect="1"/>
          </p:cNvPicPr>
          <p:nvPr/>
        </p:nvPicPr>
        <p:blipFill>
          <a:blip r:embed="rId4"/>
          <a:stretch>
            <a:fillRect/>
          </a:stretch>
        </p:blipFill>
        <p:spPr>
          <a:xfrm>
            <a:off x="3496290" y="1524000"/>
            <a:ext cx="5199419" cy="4354513"/>
          </a:xfrm>
          <a:prstGeom prst="rect">
            <a:avLst/>
          </a:prstGeom>
          <a:noFill/>
        </p:spPr>
      </p:pic>
    </p:spTree>
    <p:custDataLst>
      <p:custData r:id="rId1"/>
      <p:custData r:id="rId2"/>
    </p:custDataLst>
    <p:extLst>
      <p:ext uri="{BB962C8B-B14F-4D97-AF65-F5344CB8AC3E}">
        <p14:creationId xmlns:p14="http://schemas.microsoft.com/office/powerpoint/2010/main" val="613816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4" name="Picture 3" descr="A screenshot of a computer&#10;&#10;Description automatically generated with medium confidence">
            <a:extLst>
              <a:ext uri="{FF2B5EF4-FFF2-40B4-BE49-F238E27FC236}">
                <a16:creationId xmlns:a16="http://schemas.microsoft.com/office/drawing/2014/main" id="{4E23C29C-AB0C-6BD7-ACF5-97FAD2A67F08}"/>
              </a:ext>
            </a:extLst>
          </p:cNvPr>
          <p:cNvPicPr>
            <a:picLocks noChangeAspect="1"/>
          </p:cNvPicPr>
          <p:nvPr/>
        </p:nvPicPr>
        <p:blipFill>
          <a:blip r:embed="rId4"/>
          <a:stretch>
            <a:fillRect/>
          </a:stretch>
        </p:blipFill>
        <p:spPr>
          <a:xfrm>
            <a:off x="3681957" y="1389164"/>
            <a:ext cx="4828086" cy="4859235"/>
          </a:xfrm>
          <a:prstGeom prst="rect">
            <a:avLst/>
          </a:prstGeom>
        </p:spPr>
      </p:pic>
    </p:spTree>
    <p:custDataLst>
      <p:custData r:id="rId1"/>
      <p:custData r:id="rId2"/>
    </p:custDataLst>
    <p:extLst>
      <p:ext uri="{BB962C8B-B14F-4D97-AF65-F5344CB8AC3E}">
        <p14:creationId xmlns:p14="http://schemas.microsoft.com/office/powerpoint/2010/main" val="3237062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sp>
        <p:nvSpPr>
          <p:cNvPr id="2" name="Content Placeholder 3">
            <a:extLst>
              <a:ext uri="{FF2B5EF4-FFF2-40B4-BE49-F238E27FC236}">
                <a16:creationId xmlns:a16="http://schemas.microsoft.com/office/drawing/2014/main" id="{FF30F98D-AB47-ADE9-BD9F-3681E8F7A694}"/>
              </a:ext>
            </a:extLst>
          </p:cNvPr>
          <p:cNvSpPr>
            <a:spLocks noGrp="1"/>
          </p:cNvSpPr>
          <p:nvPr>
            <p:ph sz="quarter" idx="21"/>
          </p:nvPr>
        </p:nvSpPr>
        <p:spPr>
          <a:xfrm>
            <a:off x="609601" y="1567456"/>
            <a:ext cx="10972800" cy="369332"/>
          </a:xfrm>
        </p:spPr>
        <p:txBody>
          <a:bodyPr/>
          <a:lstStyle/>
          <a:p>
            <a:pPr marL="0" indent="0">
              <a:buNone/>
            </a:pPr>
            <a:r>
              <a:rPr lang="en-US" sz="1600" dirty="0">
                <a:hlinkClick r:id="rId4"/>
              </a:rPr>
              <a:t>Common </a:t>
            </a:r>
            <a:r>
              <a:rPr lang="en-US" sz="1600" dirty="0" err="1">
                <a:hlinkClick r:id="rId4"/>
              </a:rPr>
              <a:t>SMData</a:t>
            </a:r>
            <a:r>
              <a:rPr lang="en-US" sz="1600" dirty="0">
                <a:hlinkClick r:id="rId4"/>
              </a:rPr>
              <a:t>/</a:t>
            </a:r>
            <a:r>
              <a:rPr lang="en-US" sz="1600" dirty="0" err="1">
                <a:hlinkClick r:id="rId4"/>
              </a:rPr>
              <a:t>MPData</a:t>
            </a:r>
            <a:r>
              <a:rPr lang="en-US" sz="1600" dirty="0">
                <a:hlinkClick r:id="rId4"/>
              </a:rPr>
              <a:t> Services - PD Team Safety.NET - Hexagon's Mining division Confluence (hexagonmining.com)</a:t>
            </a:r>
            <a:endParaRPr lang="en-US" dirty="0"/>
          </a:p>
        </p:txBody>
      </p:sp>
      <p:pic>
        <p:nvPicPr>
          <p:cNvPr id="4" name="Picture 3">
            <a:extLst>
              <a:ext uri="{FF2B5EF4-FFF2-40B4-BE49-F238E27FC236}">
                <a16:creationId xmlns:a16="http://schemas.microsoft.com/office/drawing/2014/main" id="{DCE993D8-04B8-2995-3BCD-1CBFE977AC75}"/>
              </a:ext>
            </a:extLst>
          </p:cNvPr>
          <p:cNvPicPr>
            <a:picLocks noChangeAspect="1"/>
          </p:cNvPicPr>
          <p:nvPr/>
        </p:nvPicPr>
        <p:blipFill>
          <a:blip r:embed="rId5"/>
          <a:stretch>
            <a:fillRect/>
          </a:stretch>
        </p:blipFill>
        <p:spPr>
          <a:xfrm>
            <a:off x="1832109" y="2225772"/>
            <a:ext cx="8527782" cy="3478742"/>
          </a:xfrm>
          <a:prstGeom prst="rect">
            <a:avLst/>
          </a:prstGeom>
        </p:spPr>
      </p:pic>
    </p:spTree>
    <p:custDataLst>
      <p:custData r:id="rId1"/>
      <p:custData r:id="rId2"/>
    </p:custDataLst>
    <p:extLst>
      <p:ext uri="{BB962C8B-B14F-4D97-AF65-F5344CB8AC3E}">
        <p14:creationId xmlns:p14="http://schemas.microsoft.com/office/powerpoint/2010/main" val="2085189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9D67674B-4BF3-7C55-BF97-AE12CD058232}"/>
              </a:ext>
            </a:extLst>
          </p:cNvPr>
          <p:cNvPicPr>
            <a:picLocks noChangeAspect="1"/>
          </p:cNvPicPr>
          <p:nvPr/>
        </p:nvPicPr>
        <p:blipFill>
          <a:blip r:embed="rId4"/>
          <a:stretch>
            <a:fillRect/>
          </a:stretch>
        </p:blipFill>
        <p:spPr>
          <a:xfrm>
            <a:off x="539318" y="1665608"/>
            <a:ext cx="5420083" cy="3454866"/>
          </a:xfrm>
          <a:prstGeom prst="rect">
            <a:avLst/>
          </a:prstGeom>
        </p:spPr>
      </p:pic>
      <p:pic>
        <p:nvPicPr>
          <p:cNvPr id="7" name="Picture 6">
            <a:extLst>
              <a:ext uri="{FF2B5EF4-FFF2-40B4-BE49-F238E27FC236}">
                <a16:creationId xmlns:a16="http://schemas.microsoft.com/office/drawing/2014/main" id="{0B5159E2-14F1-E41D-138E-F6B90F902402}"/>
              </a:ext>
            </a:extLst>
          </p:cNvPr>
          <p:cNvPicPr>
            <a:picLocks noChangeAspect="1"/>
          </p:cNvPicPr>
          <p:nvPr/>
        </p:nvPicPr>
        <p:blipFill>
          <a:blip r:embed="rId5"/>
          <a:stretch>
            <a:fillRect/>
          </a:stretch>
        </p:blipFill>
        <p:spPr>
          <a:xfrm>
            <a:off x="6232599" y="1665608"/>
            <a:ext cx="5405194" cy="3454866"/>
          </a:xfrm>
          <a:prstGeom prst="rect">
            <a:avLst/>
          </a:prstGeom>
        </p:spPr>
      </p:pic>
    </p:spTree>
    <p:custDataLst>
      <p:custData r:id="rId1"/>
      <p:custData r:id="rId2"/>
    </p:custDataLst>
    <p:extLst>
      <p:ext uri="{BB962C8B-B14F-4D97-AF65-F5344CB8AC3E}">
        <p14:creationId xmlns:p14="http://schemas.microsoft.com/office/powerpoint/2010/main" val="947369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4" name="Picture 3">
            <a:extLst>
              <a:ext uri="{FF2B5EF4-FFF2-40B4-BE49-F238E27FC236}">
                <a16:creationId xmlns:a16="http://schemas.microsoft.com/office/drawing/2014/main" id="{5BD6003F-79FF-F6FD-EB32-772CD2CEBC5A}"/>
              </a:ext>
            </a:extLst>
          </p:cNvPr>
          <p:cNvPicPr>
            <a:picLocks noChangeAspect="1"/>
          </p:cNvPicPr>
          <p:nvPr/>
        </p:nvPicPr>
        <p:blipFill>
          <a:blip r:embed="rId4"/>
          <a:stretch>
            <a:fillRect/>
          </a:stretch>
        </p:blipFill>
        <p:spPr>
          <a:xfrm>
            <a:off x="3477855" y="1799398"/>
            <a:ext cx="5236290" cy="3335861"/>
          </a:xfrm>
          <a:prstGeom prst="rect">
            <a:avLst/>
          </a:prstGeom>
        </p:spPr>
      </p:pic>
    </p:spTree>
    <p:custDataLst>
      <p:custData r:id="rId1"/>
      <p:custData r:id="rId2"/>
    </p:custDataLst>
    <p:extLst>
      <p:ext uri="{BB962C8B-B14F-4D97-AF65-F5344CB8AC3E}">
        <p14:creationId xmlns:p14="http://schemas.microsoft.com/office/powerpoint/2010/main" val="3550715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6" name="Picture 5">
            <a:extLst>
              <a:ext uri="{FF2B5EF4-FFF2-40B4-BE49-F238E27FC236}">
                <a16:creationId xmlns:a16="http://schemas.microsoft.com/office/drawing/2014/main" id="{202CF5D4-D3CA-9F02-BFA6-781368F07EE6}"/>
              </a:ext>
            </a:extLst>
          </p:cNvPr>
          <p:cNvPicPr>
            <a:picLocks noChangeAspect="1"/>
          </p:cNvPicPr>
          <p:nvPr/>
        </p:nvPicPr>
        <p:blipFill>
          <a:blip r:embed="rId4"/>
          <a:stretch>
            <a:fillRect/>
          </a:stretch>
        </p:blipFill>
        <p:spPr>
          <a:xfrm>
            <a:off x="609600" y="1799398"/>
            <a:ext cx="5311150" cy="3226524"/>
          </a:xfrm>
          <a:prstGeom prst="rect">
            <a:avLst/>
          </a:prstGeom>
          <a:noFill/>
        </p:spPr>
      </p:pic>
      <p:pic>
        <p:nvPicPr>
          <p:cNvPr id="7" name="Picture 6">
            <a:extLst>
              <a:ext uri="{FF2B5EF4-FFF2-40B4-BE49-F238E27FC236}">
                <a16:creationId xmlns:a16="http://schemas.microsoft.com/office/drawing/2014/main" id="{D92584E2-A36C-0460-A4D4-D6508272AD25}"/>
              </a:ext>
            </a:extLst>
          </p:cNvPr>
          <p:cNvPicPr>
            <a:picLocks noChangeAspect="1"/>
          </p:cNvPicPr>
          <p:nvPr/>
        </p:nvPicPr>
        <p:blipFill>
          <a:blip r:embed="rId5"/>
          <a:stretch>
            <a:fillRect/>
          </a:stretch>
        </p:blipFill>
        <p:spPr>
          <a:xfrm>
            <a:off x="6529867" y="1799398"/>
            <a:ext cx="5052532" cy="3227101"/>
          </a:xfrm>
          <a:prstGeom prst="rect">
            <a:avLst/>
          </a:prstGeom>
        </p:spPr>
      </p:pic>
    </p:spTree>
    <p:custDataLst>
      <p:custData r:id="rId1"/>
      <p:custData r:id="rId2"/>
    </p:custDataLst>
    <p:extLst>
      <p:ext uri="{BB962C8B-B14F-4D97-AF65-F5344CB8AC3E}">
        <p14:creationId xmlns:p14="http://schemas.microsoft.com/office/powerpoint/2010/main" val="2669621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B2C1D4A3-D043-B226-CF7B-738BC6BBC8CB}"/>
              </a:ext>
            </a:extLst>
          </p:cNvPr>
          <p:cNvPicPr>
            <a:picLocks noChangeAspect="1"/>
          </p:cNvPicPr>
          <p:nvPr/>
        </p:nvPicPr>
        <p:blipFill>
          <a:blip r:embed="rId4"/>
          <a:stretch>
            <a:fillRect/>
          </a:stretch>
        </p:blipFill>
        <p:spPr>
          <a:xfrm>
            <a:off x="609600" y="1713994"/>
            <a:ext cx="5486400" cy="3641229"/>
          </a:xfrm>
          <a:prstGeom prst="rect">
            <a:avLst/>
          </a:prstGeom>
        </p:spPr>
      </p:pic>
      <p:pic>
        <p:nvPicPr>
          <p:cNvPr id="5" name="Picture 4">
            <a:extLst>
              <a:ext uri="{FF2B5EF4-FFF2-40B4-BE49-F238E27FC236}">
                <a16:creationId xmlns:a16="http://schemas.microsoft.com/office/drawing/2014/main" id="{E8CAB655-E698-FF71-DE49-C4D1C8D6F1C3}"/>
              </a:ext>
            </a:extLst>
          </p:cNvPr>
          <p:cNvPicPr>
            <a:picLocks noChangeAspect="1"/>
          </p:cNvPicPr>
          <p:nvPr/>
        </p:nvPicPr>
        <p:blipFill>
          <a:blip r:embed="rId5"/>
          <a:stretch>
            <a:fillRect/>
          </a:stretch>
        </p:blipFill>
        <p:spPr>
          <a:xfrm>
            <a:off x="6964901" y="1713994"/>
            <a:ext cx="4358881" cy="3645279"/>
          </a:xfrm>
          <a:prstGeom prst="rect">
            <a:avLst/>
          </a:prstGeom>
        </p:spPr>
      </p:pic>
    </p:spTree>
    <p:custDataLst>
      <p:custData r:id="rId1"/>
      <p:custData r:id="rId2"/>
    </p:custDataLst>
    <p:extLst>
      <p:ext uri="{BB962C8B-B14F-4D97-AF65-F5344CB8AC3E}">
        <p14:creationId xmlns:p14="http://schemas.microsoft.com/office/powerpoint/2010/main" val="1995461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4" name="Picture 3">
            <a:extLst>
              <a:ext uri="{FF2B5EF4-FFF2-40B4-BE49-F238E27FC236}">
                <a16:creationId xmlns:a16="http://schemas.microsoft.com/office/drawing/2014/main" id="{E944BEB6-B6CB-ED77-E604-8304D49E145E}"/>
              </a:ext>
            </a:extLst>
          </p:cNvPr>
          <p:cNvPicPr>
            <a:picLocks noChangeAspect="1"/>
          </p:cNvPicPr>
          <p:nvPr/>
        </p:nvPicPr>
        <p:blipFill>
          <a:blip r:embed="rId4"/>
          <a:stretch>
            <a:fillRect/>
          </a:stretch>
        </p:blipFill>
        <p:spPr>
          <a:xfrm>
            <a:off x="609601" y="1622567"/>
            <a:ext cx="5048623" cy="4215600"/>
          </a:xfrm>
          <a:prstGeom prst="rect">
            <a:avLst/>
          </a:prstGeom>
          <a:noFill/>
        </p:spPr>
      </p:pic>
      <p:pic>
        <p:nvPicPr>
          <p:cNvPr id="7" name="Picture 6">
            <a:extLst>
              <a:ext uri="{FF2B5EF4-FFF2-40B4-BE49-F238E27FC236}">
                <a16:creationId xmlns:a16="http://schemas.microsoft.com/office/drawing/2014/main" id="{C40E0A01-8E93-89D0-1921-0D41F24FBFDB}"/>
              </a:ext>
            </a:extLst>
          </p:cNvPr>
          <p:cNvPicPr>
            <a:picLocks noChangeAspect="1"/>
          </p:cNvPicPr>
          <p:nvPr/>
        </p:nvPicPr>
        <p:blipFill>
          <a:blip r:embed="rId5"/>
          <a:stretch>
            <a:fillRect/>
          </a:stretch>
        </p:blipFill>
        <p:spPr>
          <a:xfrm>
            <a:off x="6533777" y="1622199"/>
            <a:ext cx="5048622" cy="4215968"/>
          </a:xfrm>
          <a:prstGeom prst="rect">
            <a:avLst/>
          </a:prstGeom>
        </p:spPr>
      </p:pic>
    </p:spTree>
    <p:custDataLst>
      <p:custData r:id="rId1"/>
      <p:custData r:id="rId2"/>
    </p:custDataLst>
    <p:extLst>
      <p:ext uri="{BB962C8B-B14F-4D97-AF65-F5344CB8AC3E}">
        <p14:creationId xmlns:p14="http://schemas.microsoft.com/office/powerpoint/2010/main" val="1507034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2" name="Picture 1">
            <a:extLst>
              <a:ext uri="{FF2B5EF4-FFF2-40B4-BE49-F238E27FC236}">
                <a16:creationId xmlns:a16="http://schemas.microsoft.com/office/drawing/2014/main" id="{0702DB9C-89AB-82E3-D78F-C0F41A339D09}"/>
              </a:ext>
            </a:extLst>
          </p:cNvPr>
          <p:cNvPicPr>
            <a:picLocks noChangeAspect="1"/>
          </p:cNvPicPr>
          <p:nvPr/>
        </p:nvPicPr>
        <p:blipFill>
          <a:blip r:embed="rId4"/>
          <a:stretch>
            <a:fillRect/>
          </a:stretch>
        </p:blipFill>
        <p:spPr>
          <a:xfrm>
            <a:off x="6387969" y="1766782"/>
            <a:ext cx="5194432" cy="3324436"/>
          </a:xfrm>
          <a:prstGeom prst="rect">
            <a:avLst/>
          </a:prstGeom>
          <a:noFill/>
        </p:spPr>
      </p:pic>
      <p:pic>
        <p:nvPicPr>
          <p:cNvPr id="5" name="Picture 4">
            <a:extLst>
              <a:ext uri="{FF2B5EF4-FFF2-40B4-BE49-F238E27FC236}">
                <a16:creationId xmlns:a16="http://schemas.microsoft.com/office/drawing/2014/main" id="{88E2295C-08A6-4E90-7819-4A730C0D109F}"/>
              </a:ext>
            </a:extLst>
          </p:cNvPr>
          <p:cNvPicPr>
            <a:picLocks noChangeAspect="1"/>
          </p:cNvPicPr>
          <p:nvPr/>
        </p:nvPicPr>
        <p:blipFill>
          <a:blip r:embed="rId5"/>
          <a:stretch>
            <a:fillRect/>
          </a:stretch>
        </p:blipFill>
        <p:spPr>
          <a:xfrm>
            <a:off x="609599" y="1540307"/>
            <a:ext cx="5194432" cy="3973585"/>
          </a:xfrm>
          <a:prstGeom prst="rect">
            <a:avLst/>
          </a:prstGeom>
        </p:spPr>
      </p:pic>
    </p:spTree>
    <p:custDataLst>
      <p:custData r:id="rId1"/>
      <p:custData r:id="rId2"/>
    </p:custDataLst>
    <p:extLst>
      <p:ext uri="{BB962C8B-B14F-4D97-AF65-F5344CB8AC3E}">
        <p14:creationId xmlns:p14="http://schemas.microsoft.com/office/powerpoint/2010/main" val="2574199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4" name="Picture 3">
            <a:extLst>
              <a:ext uri="{FF2B5EF4-FFF2-40B4-BE49-F238E27FC236}">
                <a16:creationId xmlns:a16="http://schemas.microsoft.com/office/drawing/2014/main" id="{353AE859-53C3-F569-2A67-C07A783917D0}"/>
              </a:ext>
            </a:extLst>
          </p:cNvPr>
          <p:cNvPicPr>
            <a:picLocks noChangeAspect="1"/>
          </p:cNvPicPr>
          <p:nvPr/>
        </p:nvPicPr>
        <p:blipFill>
          <a:blip r:embed="rId4"/>
          <a:stretch>
            <a:fillRect/>
          </a:stretch>
        </p:blipFill>
        <p:spPr>
          <a:xfrm>
            <a:off x="609601" y="1663200"/>
            <a:ext cx="4916151" cy="4215600"/>
          </a:xfrm>
          <a:prstGeom prst="rect">
            <a:avLst/>
          </a:prstGeom>
          <a:noFill/>
        </p:spPr>
      </p:pic>
      <p:pic>
        <p:nvPicPr>
          <p:cNvPr id="11" name="Picture 10">
            <a:extLst>
              <a:ext uri="{FF2B5EF4-FFF2-40B4-BE49-F238E27FC236}">
                <a16:creationId xmlns:a16="http://schemas.microsoft.com/office/drawing/2014/main" id="{BC273CAE-31EC-D697-8FE4-DC206C089AAC}"/>
              </a:ext>
            </a:extLst>
          </p:cNvPr>
          <p:cNvPicPr>
            <a:picLocks noChangeAspect="1"/>
          </p:cNvPicPr>
          <p:nvPr/>
        </p:nvPicPr>
        <p:blipFill>
          <a:blip r:embed="rId5"/>
          <a:stretch>
            <a:fillRect/>
          </a:stretch>
        </p:blipFill>
        <p:spPr>
          <a:xfrm>
            <a:off x="6541325" y="1663201"/>
            <a:ext cx="5041076" cy="4215600"/>
          </a:xfrm>
          <a:prstGeom prst="rect">
            <a:avLst/>
          </a:prstGeom>
        </p:spPr>
      </p:pic>
    </p:spTree>
    <p:custDataLst>
      <p:custData r:id="rId1"/>
      <p:custData r:id="rId2"/>
    </p:custDataLst>
    <p:extLst>
      <p:ext uri="{BB962C8B-B14F-4D97-AF65-F5344CB8AC3E}">
        <p14:creationId xmlns:p14="http://schemas.microsoft.com/office/powerpoint/2010/main" val="837877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p:txBody>
          <a:bodyPr/>
          <a:lstStyle/>
          <a:p>
            <a:r>
              <a:rPr lang="en-US" dirty="0"/>
              <a:t>Get the OP Pro 3.0-002 server image file provided by PD</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p:txBody>
          <a:bodyPr/>
          <a:lstStyle/>
          <a:p>
            <a:r>
              <a:rPr lang="en-US" dirty="0"/>
              <a:t>OP Pro 3.1-001 Server install</a:t>
            </a:r>
          </a:p>
        </p:txBody>
      </p:sp>
      <p:pic>
        <p:nvPicPr>
          <p:cNvPr id="6" name="Picture 5">
            <a:extLst>
              <a:ext uri="{FF2B5EF4-FFF2-40B4-BE49-F238E27FC236}">
                <a16:creationId xmlns:a16="http://schemas.microsoft.com/office/drawing/2014/main" id="{4AEE4D33-B1F7-CD5F-B482-A4B3F779DA4D}"/>
              </a:ext>
            </a:extLst>
          </p:cNvPr>
          <p:cNvPicPr>
            <a:picLocks noChangeAspect="1"/>
          </p:cNvPicPr>
          <p:nvPr/>
        </p:nvPicPr>
        <p:blipFill>
          <a:blip r:embed="rId4"/>
          <a:stretch>
            <a:fillRect/>
          </a:stretch>
        </p:blipFill>
        <p:spPr>
          <a:xfrm>
            <a:off x="1358155" y="1799398"/>
            <a:ext cx="9475689" cy="3840390"/>
          </a:xfrm>
          <a:prstGeom prst="rect">
            <a:avLst/>
          </a:prstGeom>
        </p:spPr>
      </p:pic>
    </p:spTree>
    <p:custDataLst>
      <p:custData r:id="rId1"/>
      <p:custData r:id="rId2"/>
    </p:custDataLst>
    <p:extLst>
      <p:ext uri="{BB962C8B-B14F-4D97-AF65-F5344CB8AC3E}">
        <p14:creationId xmlns:p14="http://schemas.microsoft.com/office/powerpoint/2010/main" val="182381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FB8EE2FD-6FB0-F91B-E1F8-FD9DE77C41B5}"/>
              </a:ext>
            </a:extLst>
          </p:cNvPr>
          <p:cNvPicPr>
            <a:picLocks noChangeAspect="1"/>
          </p:cNvPicPr>
          <p:nvPr/>
        </p:nvPicPr>
        <p:blipFill>
          <a:blip r:embed="rId4"/>
          <a:stretch>
            <a:fillRect/>
          </a:stretch>
        </p:blipFill>
        <p:spPr>
          <a:xfrm>
            <a:off x="609601" y="1622567"/>
            <a:ext cx="5033553" cy="4215600"/>
          </a:xfrm>
          <a:prstGeom prst="rect">
            <a:avLst/>
          </a:prstGeom>
          <a:noFill/>
        </p:spPr>
      </p:pic>
      <p:pic>
        <p:nvPicPr>
          <p:cNvPr id="6" name="Picture 5">
            <a:extLst>
              <a:ext uri="{FF2B5EF4-FFF2-40B4-BE49-F238E27FC236}">
                <a16:creationId xmlns:a16="http://schemas.microsoft.com/office/drawing/2014/main" id="{25E41AA9-CFB9-181D-4E46-99DFE19E80FC}"/>
              </a:ext>
            </a:extLst>
          </p:cNvPr>
          <p:cNvPicPr>
            <a:picLocks noChangeAspect="1"/>
          </p:cNvPicPr>
          <p:nvPr/>
        </p:nvPicPr>
        <p:blipFill>
          <a:blip r:embed="rId5"/>
          <a:stretch>
            <a:fillRect/>
          </a:stretch>
        </p:blipFill>
        <p:spPr>
          <a:xfrm>
            <a:off x="6548846" y="1616274"/>
            <a:ext cx="5033553" cy="4221893"/>
          </a:xfrm>
          <a:prstGeom prst="rect">
            <a:avLst/>
          </a:prstGeom>
        </p:spPr>
      </p:pic>
    </p:spTree>
    <p:custDataLst>
      <p:custData r:id="rId1"/>
      <p:custData r:id="rId2"/>
    </p:custDataLst>
    <p:extLst>
      <p:ext uri="{BB962C8B-B14F-4D97-AF65-F5344CB8AC3E}">
        <p14:creationId xmlns:p14="http://schemas.microsoft.com/office/powerpoint/2010/main" val="985031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CE71579D-6300-68F7-5B3C-CED50BB45B33}"/>
              </a:ext>
            </a:extLst>
          </p:cNvPr>
          <p:cNvPicPr>
            <a:picLocks noChangeAspect="1"/>
          </p:cNvPicPr>
          <p:nvPr/>
        </p:nvPicPr>
        <p:blipFill>
          <a:blip r:embed="rId4"/>
          <a:stretch>
            <a:fillRect/>
          </a:stretch>
        </p:blipFill>
        <p:spPr>
          <a:xfrm>
            <a:off x="2853801" y="1389165"/>
            <a:ext cx="6484397" cy="4859235"/>
          </a:xfrm>
          <a:prstGeom prst="rect">
            <a:avLst/>
          </a:prstGeom>
        </p:spPr>
      </p:pic>
    </p:spTree>
    <p:custDataLst>
      <p:custData r:id="rId1"/>
      <p:custData r:id="rId2"/>
    </p:custDataLst>
    <p:extLst>
      <p:ext uri="{BB962C8B-B14F-4D97-AF65-F5344CB8AC3E}">
        <p14:creationId xmlns:p14="http://schemas.microsoft.com/office/powerpoint/2010/main" val="1026791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4" name="Picture 3">
            <a:extLst>
              <a:ext uri="{FF2B5EF4-FFF2-40B4-BE49-F238E27FC236}">
                <a16:creationId xmlns:a16="http://schemas.microsoft.com/office/drawing/2014/main" id="{C1167F29-E1EB-D06A-F54C-C1BB1F804117}"/>
              </a:ext>
            </a:extLst>
          </p:cNvPr>
          <p:cNvPicPr>
            <a:picLocks noChangeAspect="1"/>
          </p:cNvPicPr>
          <p:nvPr/>
        </p:nvPicPr>
        <p:blipFill>
          <a:blip r:embed="rId4"/>
          <a:stretch>
            <a:fillRect/>
          </a:stretch>
        </p:blipFill>
        <p:spPr>
          <a:xfrm>
            <a:off x="609601" y="1622567"/>
            <a:ext cx="5048623" cy="4215600"/>
          </a:xfrm>
          <a:prstGeom prst="rect">
            <a:avLst/>
          </a:prstGeom>
          <a:noFill/>
        </p:spPr>
      </p:pic>
      <p:pic>
        <p:nvPicPr>
          <p:cNvPr id="11" name="Picture 10">
            <a:extLst>
              <a:ext uri="{FF2B5EF4-FFF2-40B4-BE49-F238E27FC236}">
                <a16:creationId xmlns:a16="http://schemas.microsoft.com/office/drawing/2014/main" id="{B6502FD2-5FA6-C769-5B0E-975F9E20E86B}"/>
              </a:ext>
            </a:extLst>
          </p:cNvPr>
          <p:cNvPicPr>
            <a:picLocks noChangeAspect="1"/>
          </p:cNvPicPr>
          <p:nvPr/>
        </p:nvPicPr>
        <p:blipFill>
          <a:blip r:embed="rId5"/>
          <a:stretch>
            <a:fillRect/>
          </a:stretch>
        </p:blipFill>
        <p:spPr>
          <a:xfrm>
            <a:off x="6533776" y="1622567"/>
            <a:ext cx="5048623" cy="4227195"/>
          </a:xfrm>
          <a:prstGeom prst="rect">
            <a:avLst/>
          </a:prstGeom>
        </p:spPr>
      </p:pic>
    </p:spTree>
    <p:custDataLst>
      <p:custData r:id="rId1"/>
      <p:custData r:id="rId2"/>
    </p:custDataLst>
    <p:extLst>
      <p:ext uri="{BB962C8B-B14F-4D97-AF65-F5344CB8AC3E}">
        <p14:creationId xmlns:p14="http://schemas.microsoft.com/office/powerpoint/2010/main" val="412096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6" name="Picture 5">
            <a:extLst>
              <a:ext uri="{FF2B5EF4-FFF2-40B4-BE49-F238E27FC236}">
                <a16:creationId xmlns:a16="http://schemas.microsoft.com/office/drawing/2014/main" id="{9CEB9F67-C290-48DF-5129-2BF3949D84AF}"/>
              </a:ext>
            </a:extLst>
          </p:cNvPr>
          <p:cNvPicPr>
            <a:picLocks noChangeAspect="1"/>
          </p:cNvPicPr>
          <p:nvPr/>
        </p:nvPicPr>
        <p:blipFill>
          <a:blip r:embed="rId4"/>
          <a:stretch>
            <a:fillRect/>
          </a:stretch>
        </p:blipFill>
        <p:spPr>
          <a:xfrm>
            <a:off x="609600" y="1622567"/>
            <a:ext cx="5033553" cy="4215600"/>
          </a:xfrm>
          <a:prstGeom prst="rect">
            <a:avLst/>
          </a:prstGeom>
          <a:noFill/>
        </p:spPr>
      </p:pic>
      <p:pic>
        <p:nvPicPr>
          <p:cNvPr id="11" name="Picture 10">
            <a:extLst>
              <a:ext uri="{FF2B5EF4-FFF2-40B4-BE49-F238E27FC236}">
                <a16:creationId xmlns:a16="http://schemas.microsoft.com/office/drawing/2014/main" id="{816D2E57-F976-3722-D5A9-AF52DD6F0B4A}"/>
              </a:ext>
            </a:extLst>
          </p:cNvPr>
          <p:cNvPicPr>
            <a:picLocks noChangeAspect="1"/>
          </p:cNvPicPr>
          <p:nvPr/>
        </p:nvPicPr>
        <p:blipFill>
          <a:blip r:embed="rId5"/>
          <a:stretch>
            <a:fillRect/>
          </a:stretch>
        </p:blipFill>
        <p:spPr>
          <a:xfrm>
            <a:off x="6548847" y="1622568"/>
            <a:ext cx="5033553" cy="4216622"/>
          </a:xfrm>
          <a:prstGeom prst="rect">
            <a:avLst/>
          </a:prstGeom>
        </p:spPr>
      </p:pic>
    </p:spTree>
    <p:custDataLst>
      <p:custData r:id="rId1"/>
      <p:custData r:id="rId2"/>
    </p:custDataLst>
    <p:extLst>
      <p:ext uri="{BB962C8B-B14F-4D97-AF65-F5344CB8AC3E}">
        <p14:creationId xmlns:p14="http://schemas.microsoft.com/office/powerpoint/2010/main" val="1761984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5" name="Picture 4">
            <a:extLst>
              <a:ext uri="{FF2B5EF4-FFF2-40B4-BE49-F238E27FC236}">
                <a16:creationId xmlns:a16="http://schemas.microsoft.com/office/drawing/2014/main" id="{C39DB984-C80E-BC61-B6FE-B88C1940E663}"/>
              </a:ext>
            </a:extLst>
          </p:cNvPr>
          <p:cNvPicPr>
            <a:picLocks noChangeAspect="1"/>
          </p:cNvPicPr>
          <p:nvPr/>
        </p:nvPicPr>
        <p:blipFill>
          <a:blip r:embed="rId4"/>
          <a:stretch>
            <a:fillRect/>
          </a:stretch>
        </p:blipFill>
        <p:spPr>
          <a:xfrm>
            <a:off x="609601" y="1622567"/>
            <a:ext cx="5018571" cy="4215600"/>
          </a:xfrm>
          <a:prstGeom prst="rect">
            <a:avLst/>
          </a:prstGeom>
          <a:noFill/>
        </p:spPr>
      </p:pic>
      <p:pic>
        <p:nvPicPr>
          <p:cNvPr id="2" name="Picture 1">
            <a:extLst>
              <a:ext uri="{FF2B5EF4-FFF2-40B4-BE49-F238E27FC236}">
                <a16:creationId xmlns:a16="http://schemas.microsoft.com/office/drawing/2014/main" id="{81BE2800-FD65-6527-A06B-123680ED7C33}"/>
              </a:ext>
            </a:extLst>
          </p:cNvPr>
          <p:cNvPicPr>
            <a:picLocks noChangeAspect="1"/>
          </p:cNvPicPr>
          <p:nvPr/>
        </p:nvPicPr>
        <p:blipFill>
          <a:blip r:embed="rId5"/>
          <a:stretch>
            <a:fillRect/>
          </a:stretch>
        </p:blipFill>
        <p:spPr>
          <a:xfrm>
            <a:off x="6563830" y="1622567"/>
            <a:ext cx="5033553" cy="4215600"/>
          </a:xfrm>
          <a:prstGeom prst="rect">
            <a:avLst/>
          </a:prstGeom>
          <a:noFill/>
        </p:spPr>
      </p:pic>
    </p:spTree>
    <p:custDataLst>
      <p:custData r:id="rId1"/>
      <p:custData r:id="rId2"/>
    </p:custDataLst>
    <p:extLst>
      <p:ext uri="{BB962C8B-B14F-4D97-AF65-F5344CB8AC3E}">
        <p14:creationId xmlns:p14="http://schemas.microsoft.com/office/powerpoint/2010/main" val="2430370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15" name="Picture 14">
            <a:extLst>
              <a:ext uri="{FF2B5EF4-FFF2-40B4-BE49-F238E27FC236}">
                <a16:creationId xmlns:a16="http://schemas.microsoft.com/office/drawing/2014/main" id="{96FB9827-7FB4-95F8-96A5-6F5D8D7EC79A}"/>
              </a:ext>
            </a:extLst>
          </p:cNvPr>
          <p:cNvPicPr>
            <a:picLocks noChangeAspect="1"/>
          </p:cNvPicPr>
          <p:nvPr/>
        </p:nvPicPr>
        <p:blipFill>
          <a:blip r:embed="rId4"/>
          <a:stretch>
            <a:fillRect/>
          </a:stretch>
        </p:blipFill>
        <p:spPr>
          <a:xfrm>
            <a:off x="609601" y="1616274"/>
            <a:ext cx="5033553" cy="4221893"/>
          </a:xfrm>
          <a:prstGeom prst="rect">
            <a:avLst/>
          </a:prstGeom>
        </p:spPr>
      </p:pic>
      <p:pic>
        <p:nvPicPr>
          <p:cNvPr id="4" name="Picture 3">
            <a:extLst>
              <a:ext uri="{FF2B5EF4-FFF2-40B4-BE49-F238E27FC236}">
                <a16:creationId xmlns:a16="http://schemas.microsoft.com/office/drawing/2014/main" id="{101BAFC9-B982-4CC3-5354-BB00B08BDB29}"/>
              </a:ext>
            </a:extLst>
          </p:cNvPr>
          <p:cNvPicPr>
            <a:picLocks noChangeAspect="1"/>
          </p:cNvPicPr>
          <p:nvPr/>
        </p:nvPicPr>
        <p:blipFill>
          <a:blip r:embed="rId5"/>
          <a:stretch>
            <a:fillRect/>
          </a:stretch>
        </p:blipFill>
        <p:spPr>
          <a:xfrm>
            <a:off x="6548848" y="1637056"/>
            <a:ext cx="5010849" cy="4201111"/>
          </a:xfrm>
          <a:prstGeom prst="rect">
            <a:avLst/>
          </a:prstGeom>
        </p:spPr>
      </p:pic>
    </p:spTree>
    <p:custDataLst>
      <p:custData r:id="rId1"/>
      <p:custData r:id="rId2"/>
    </p:custDataLst>
    <p:extLst>
      <p:ext uri="{BB962C8B-B14F-4D97-AF65-F5344CB8AC3E}">
        <p14:creationId xmlns:p14="http://schemas.microsoft.com/office/powerpoint/2010/main" val="485223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9FF6DE0B-4EC5-052E-6832-FE7F95FB6409}"/>
              </a:ext>
            </a:extLst>
          </p:cNvPr>
          <p:cNvPicPr>
            <a:picLocks noChangeAspect="1"/>
          </p:cNvPicPr>
          <p:nvPr/>
        </p:nvPicPr>
        <p:blipFill>
          <a:blip r:embed="rId4"/>
          <a:stretch>
            <a:fillRect/>
          </a:stretch>
        </p:blipFill>
        <p:spPr>
          <a:xfrm>
            <a:off x="609601" y="1622567"/>
            <a:ext cx="5003679" cy="4215600"/>
          </a:xfrm>
          <a:prstGeom prst="rect">
            <a:avLst/>
          </a:prstGeom>
          <a:noFill/>
        </p:spPr>
      </p:pic>
      <p:pic>
        <p:nvPicPr>
          <p:cNvPr id="6" name="Picture 5">
            <a:extLst>
              <a:ext uri="{FF2B5EF4-FFF2-40B4-BE49-F238E27FC236}">
                <a16:creationId xmlns:a16="http://schemas.microsoft.com/office/drawing/2014/main" id="{C3B9C32D-D1B2-A42B-5E77-E3FA86C62028}"/>
              </a:ext>
            </a:extLst>
          </p:cNvPr>
          <p:cNvPicPr>
            <a:picLocks noChangeAspect="1"/>
          </p:cNvPicPr>
          <p:nvPr/>
        </p:nvPicPr>
        <p:blipFill>
          <a:blip r:embed="rId5"/>
          <a:stretch>
            <a:fillRect/>
          </a:stretch>
        </p:blipFill>
        <p:spPr>
          <a:xfrm>
            <a:off x="6578719" y="1591294"/>
            <a:ext cx="5003680" cy="4184327"/>
          </a:xfrm>
          <a:prstGeom prst="rect">
            <a:avLst/>
          </a:prstGeom>
        </p:spPr>
      </p:pic>
    </p:spTree>
    <p:custDataLst>
      <p:custData r:id="rId1"/>
      <p:custData r:id="rId2"/>
    </p:custDataLst>
    <p:extLst>
      <p:ext uri="{BB962C8B-B14F-4D97-AF65-F5344CB8AC3E}">
        <p14:creationId xmlns:p14="http://schemas.microsoft.com/office/powerpoint/2010/main" val="1097407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7" name="Picture 6">
            <a:extLst>
              <a:ext uri="{FF2B5EF4-FFF2-40B4-BE49-F238E27FC236}">
                <a16:creationId xmlns:a16="http://schemas.microsoft.com/office/drawing/2014/main" id="{8AB9DE08-26DC-7273-0080-7FF79EC6119A}"/>
              </a:ext>
            </a:extLst>
          </p:cNvPr>
          <p:cNvPicPr>
            <a:picLocks noChangeAspect="1"/>
          </p:cNvPicPr>
          <p:nvPr/>
        </p:nvPicPr>
        <p:blipFill>
          <a:blip r:embed="rId4"/>
          <a:stretch>
            <a:fillRect/>
          </a:stretch>
        </p:blipFill>
        <p:spPr>
          <a:xfrm>
            <a:off x="3571688" y="1663200"/>
            <a:ext cx="5048623" cy="4215600"/>
          </a:xfrm>
          <a:prstGeom prst="rect">
            <a:avLst/>
          </a:prstGeom>
          <a:noFill/>
        </p:spPr>
      </p:pic>
    </p:spTree>
    <p:custDataLst>
      <p:custData r:id="rId1"/>
      <p:custData r:id="rId2"/>
    </p:custDataLst>
    <p:extLst>
      <p:ext uri="{BB962C8B-B14F-4D97-AF65-F5344CB8AC3E}">
        <p14:creationId xmlns:p14="http://schemas.microsoft.com/office/powerpoint/2010/main" val="1206880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2" name="Picture 1">
            <a:extLst>
              <a:ext uri="{FF2B5EF4-FFF2-40B4-BE49-F238E27FC236}">
                <a16:creationId xmlns:a16="http://schemas.microsoft.com/office/drawing/2014/main" id="{58FCFC9D-26A4-D588-A369-45E6FD16D1AC}"/>
              </a:ext>
            </a:extLst>
          </p:cNvPr>
          <p:cNvPicPr>
            <a:picLocks noChangeAspect="1"/>
          </p:cNvPicPr>
          <p:nvPr/>
        </p:nvPicPr>
        <p:blipFill>
          <a:blip r:embed="rId4"/>
          <a:stretch>
            <a:fillRect/>
          </a:stretch>
        </p:blipFill>
        <p:spPr>
          <a:xfrm>
            <a:off x="609601" y="1766782"/>
            <a:ext cx="5194432" cy="3324436"/>
          </a:xfrm>
          <a:prstGeom prst="rect">
            <a:avLst/>
          </a:prstGeom>
          <a:noFill/>
        </p:spPr>
      </p:pic>
      <p:pic>
        <p:nvPicPr>
          <p:cNvPr id="4" name="Picture 3">
            <a:extLst>
              <a:ext uri="{FF2B5EF4-FFF2-40B4-BE49-F238E27FC236}">
                <a16:creationId xmlns:a16="http://schemas.microsoft.com/office/drawing/2014/main" id="{681D4CB7-37E6-322B-BC67-91ABA9460022}"/>
              </a:ext>
            </a:extLst>
          </p:cNvPr>
          <p:cNvPicPr>
            <a:picLocks noChangeAspect="1"/>
          </p:cNvPicPr>
          <p:nvPr/>
        </p:nvPicPr>
        <p:blipFill>
          <a:blip r:embed="rId5"/>
          <a:stretch>
            <a:fillRect/>
          </a:stretch>
        </p:blipFill>
        <p:spPr>
          <a:xfrm>
            <a:off x="6387969" y="1384219"/>
            <a:ext cx="5311499" cy="4453948"/>
          </a:xfrm>
          <a:prstGeom prst="rect">
            <a:avLst/>
          </a:prstGeom>
        </p:spPr>
      </p:pic>
    </p:spTree>
    <p:custDataLst>
      <p:custData r:id="rId1"/>
      <p:custData r:id="rId2"/>
    </p:custDataLst>
    <p:extLst>
      <p:ext uri="{BB962C8B-B14F-4D97-AF65-F5344CB8AC3E}">
        <p14:creationId xmlns:p14="http://schemas.microsoft.com/office/powerpoint/2010/main" val="1483540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5" name="Picture 4">
            <a:extLst>
              <a:ext uri="{FF2B5EF4-FFF2-40B4-BE49-F238E27FC236}">
                <a16:creationId xmlns:a16="http://schemas.microsoft.com/office/drawing/2014/main" id="{7DA9DE33-7B5A-7A47-64E2-B0264D6C176A}"/>
              </a:ext>
            </a:extLst>
          </p:cNvPr>
          <p:cNvPicPr>
            <a:picLocks noChangeAspect="1"/>
          </p:cNvPicPr>
          <p:nvPr/>
        </p:nvPicPr>
        <p:blipFill>
          <a:blip r:embed="rId4"/>
          <a:stretch>
            <a:fillRect/>
          </a:stretch>
        </p:blipFill>
        <p:spPr>
          <a:xfrm>
            <a:off x="3586714" y="1663200"/>
            <a:ext cx="5018571" cy="4215600"/>
          </a:xfrm>
          <a:prstGeom prst="rect">
            <a:avLst/>
          </a:prstGeom>
          <a:noFill/>
        </p:spPr>
      </p:pic>
    </p:spTree>
    <p:custDataLst>
      <p:custData r:id="rId1"/>
      <p:custData r:id="rId2"/>
    </p:custDataLst>
    <p:extLst>
      <p:ext uri="{BB962C8B-B14F-4D97-AF65-F5344CB8AC3E}">
        <p14:creationId xmlns:p14="http://schemas.microsoft.com/office/powerpoint/2010/main" val="3172103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p:txBody>
          <a:bodyPr/>
          <a:lstStyle/>
          <a:p>
            <a:r>
              <a:rPr lang="en-US" dirty="0"/>
              <a:t>Get the OP Pro 3.0-002 server image file provided by PD</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p:txBody>
          <a:bodyPr/>
          <a:lstStyle/>
          <a:p>
            <a:r>
              <a:rPr lang="en-US" dirty="0"/>
              <a:t>OP Pro 3.1-001 Server install</a:t>
            </a:r>
          </a:p>
        </p:txBody>
      </p:sp>
      <p:pic>
        <p:nvPicPr>
          <p:cNvPr id="3" name="Picture 2">
            <a:extLst>
              <a:ext uri="{FF2B5EF4-FFF2-40B4-BE49-F238E27FC236}">
                <a16:creationId xmlns:a16="http://schemas.microsoft.com/office/drawing/2014/main" id="{821D10BB-1F27-13F8-AC81-1AB3C06C239A}"/>
              </a:ext>
            </a:extLst>
          </p:cNvPr>
          <p:cNvPicPr>
            <a:picLocks noChangeAspect="1"/>
          </p:cNvPicPr>
          <p:nvPr/>
        </p:nvPicPr>
        <p:blipFill>
          <a:blip r:embed="rId4"/>
          <a:stretch>
            <a:fillRect/>
          </a:stretch>
        </p:blipFill>
        <p:spPr>
          <a:xfrm>
            <a:off x="1271718" y="1799398"/>
            <a:ext cx="9648563" cy="3856028"/>
          </a:xfrm>
          <a:prstGeom prst="rect">
            <a:avLst/>
          </a:prstGeom>
        </p:spPr>
      </p:pic>
    </p:spTree>
    <p:custDataLst>
      <p:custData r:id="rId1"/>
      <p:custData r:id="rId2"/>
    </p:custDataLst>
    <p:extLst>
      <p:ext uri="{BB962C8B-B14F-4D97-AF65-F5344CB8AC3E}">
        <p14:creationId xmlns:p14="http://schemas.microsoft.com/office/powerpoint/2010/main" val="4033583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6" name="Picture 5">
            <a:extLst>
              <a:ext uri="{FF2B5EF4-FFF2-40B4-BE49-F238E27FC236}">
                <a16:creationId xmlns:a16="http://schemas.microsoft.com/office/drawing/2014/main" id="{C25D87FE-9095-2CBF-6CB2-477478E30A87}"/>
              </a:ext>
            </a:extLst>
          </p:cNvPr>
          <p:cNvPicPr>
            <a:picLocks noChangeAspect="1"/>
          </p:cNvPicPr>
          <p:nvPr/>
        </p:nvPicPr>
        <p:blipFill>
          <a:blip r:embed="rId4"/>
          <a:stretch>
            <a:fillRect/>
          </a:stretch>
        </p:blipFill>
        <p:spPr>
          <a:xfrm>
            <a:off x="6387570" y="1524001"/>
            <a:ext cx="5194831" cy="4350671"/>
          </a:xfrm>
          <a:prstGeom prst="rect">
            <a:avLst/>
          </a:prstGeom>
          <a:noFill/>
        </p:spPr>
      </p:pic>
      <p:pic>
        <p:nvPicPr>
          <p:cNvPr id="4" name="Picture 3">
            <a:extLst>
              <a:ext uri="{FF2B5EF4-FFF2-40B4-BE49-F238E27FC236}">
                <a16:creationId xmlns:a16="http://schemas.microsoft.com/office/drawing/2014/main" id="{388D810F-2585-BB65-43E1-8647CF27655F}"/>
              </a:ext>
            </a:extLst>
          </p:cNvPr>
          <p:cNvPicPr>
            <a:picLocks noChangeAspect="1"/>
          </p:cNvPicPr>
          <p:nvPr/>
        </p:nvPicPr>
        <p:blipFill>
          <a:blip r:embed="rId5"/>
          <a:stretch>
            <a:fillRect/>
          </a:stretch>
        </p:blipFill>
        <p:spPr>
          <a:xfrm>
            <a:off x="609601" y="1524001"/>
            <a:ext cx="5194831" cy="4350671"/>
          </a:xfrm>
          <a:prstGeom prst="rect">
            <a:avLst/>
          </a:prstGeom>
          <a:noFill/>
        </p:spPr>
      </p:pic>
    </p:spTree>
    <p:custDataLst>
      <p:custData r:id="rId1"/>
      <p:custData r:id="rId2"/>
    </p:custDataLst>
    <p:extLst>
      <p:ext uri="{BB962C8B-B14F-4D97-AF65-F5344CB8AC3E}">
        <p14:creationId xmlns:p14="http://schemas.microsoft.com/office/powerpoint/2010/main" val="862451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08B39A47-BD83-4955-249F-FC8303B23B85}"/>
              </a:ext>
            </a:extLst>
          </p:cNvPr>
          <p:cNvPicPr>
            <a:picLocks noChangeAspect="1"/>
          </p:cNvPicPr>
          <p:nvPr/>
        </p:nvPicPr>
        <p:blipFill>
          <a:blip r:embed="rId4"/>
          <a:stretch>
            <a:fillRect/>
          </a:stretch>
        </p:blipFill>
        <p:spPr>
          <a:xfrm>
            <a:off x="609601" y="1622567"/>
            <a:ext cx="5003679" cy="4215600"/>
          </a:xfrm>
          <a:prstGeom prst="rect">
            <a:avLst/>
          </a:prstGeom>
          <a:noFill/>
        </p:spPr>
      </p:pic>
      <p:pic>
        <p:nvPicPr>
          <p:cNvPr id="7" name="Picture 6">
            <a:extLst>
              <a:ext uri="{FF2B5EF4-FFF2-40B4-BE49-F238E27FC236}">
                <a16:creationId xmlns:a16="http://schemas.microsoft.com/office/drawing/2014/main" id="{9E6A9CCF-DDA3-5690-D63C-5B74070FD6DC}"/>
              </a:ext>
            </a:extLst>
          </p:cNvPr>
          <p:cNvPicPr>
            <a:picLocks noChangeAspect="1"/>
          </p:cNvPicPr>
          <p:nvPr/>
        </p:nvPicPr>
        <p:blipFill>
          <a:blip r:embed="rId5"/>
          <a:stretch>
            <a:fillRect/>
          </a:stretch>
        </p:blipFill>
        <p:spPr>
          <a:xfrm>
            <a:off x="6590078" y="1622567"/>
            <a:ext cx="4992323" cy="4215600"/>
          </a:xfrm>
          <a:prstGeom prst="rect">
            <a:avLst/>
          </a:prstGeom>
        </p:spPr>
      </p:pic>
    </p:spTree>
    <p:custDataLst>
      <p:custData r:id="rId1"/>
      <p:custData r:id="rId2"/>
    </p:custDataLst>
    <p:extLst>
      <p:ext uri="{BB962C8B-B14F-4D97-AF65-F5344CB8AC3E}">
        <p14:creationId xmlns:p14="http://schemas.microsoft.com/office/powerpoint/2010/main" val="3883799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4" name="Picture 3">
            <a:extLst>
              <a:ext uri="{FF2B5EF4-FFF2-40B4-BE49-F238E27FC236}">
                <a16:creationId xmlns:a16="http://schemas.microsoft.com/office/drawing/2014/main" id="{41B45DF0-021B-8097-D9F4-112BC071BEE3}"/>
              </a:ext>
            </a:extLst>
          </p:cNvPr>
          <p:cNvPicPr>
            <a:picLocks noChangeAspect="1"/>
          </p:cNvPicPr>
          <p:nvPr/>
        </p:nvPicPr>
        <p:blipFill>
          <a:blip r:embed="rId4"/>
          <a:stretch>
            <a:fillRect/>
          </a:stretch>
        </p:blipFill>
        <p:spPr>
          <a:xfrm>
            <a:off x="609601" y="1622567"/>
            <a:ext cx="5033553" cy="4215600"/>
          </a:xfrm>
          <a:prstGeom prst="rect">
            <a:avLst/>
          </a:prstGeom>
          <a:noFill/>
        </p:spPr>
      </p:pic>
      <p:pic>
        <p:nvPicPr>
          <p:cNvPr id="6" name="Picture 5">
            <a:extLst>
              <a:ext uri="{FF2B5EF4-FFF2-40B4-BE49-F238E27FC236}">
                <a16:creationId xmlns:a16="http://schemas.microsoft.com/office/drawing/2014/main" id="{96471910-A105-B5E2-C834-6578DA501D1A}"/>
              </a:ext>
            </a:extLst>
          </p:cNvPr>
          <p:cNvPicPr>
            <a:picLocks noChangeAspect="1"/>
          </p:cNvPicPr>
          <p:nvPr/>
        </p:nvPicPr>
        <p:blipFill>
          <a:blip r:embed="rId5"/>
          <a:stretch>
            <a:fillRect/>
          </a:stretch>
        </p:blipFill>
        <p:spPr>
          <a:xfrm>
            <a:off x="6548846" y="1622567"/>
            <a:ext cx="5033553" cy="4209309"/>
          </a:xfrm>
          <a:prstGeom prst="rect">
            <a:avLst/>
          </a:prstGeom>
        </p:spPr>
      </p:pic>
    </p:spTree>
    <p:custDataLst>
      <p:custData r:id="rId1"/>
      <p:custData r:id="rId2"/>
    </p:custDataLst>
    <p:extLst>
      <p:ext uri="{BB962C8B-B14F-4D97-AF65-F5344CB8AC3E}">
        <p14:creationId xmlns:p14="http://schemas.microsoft.com/office/powerpoint/2010/main" val="754158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Increase disk space on the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3D6F6D50-DD95-B6AA-F007-8E7BD004DFA6}"/>
              </a:ext>
            </a:extLst>
          </p:cNvPr>
          <p:cNvPicPr>
            <a:picLocks noChangeAspect="1"/>
          </p:cNvPicPr>
          <p:nvPr/>
        </p:nvPicPr>
        <p:blipFill>
          <a:blip r:embed="rId4"/>
          <a:stretch>
            <a:fillRect/>
          </a:stretch>
        </p:blipFill>
        <p:spPr>
          <a:xfrm>
            <a:off x="3586714" y="1663200"/>
            <a:ext cx="5018571" cy="4215600"/>
          </a:xfrm>
          <a:prstGeom prst="rect">
            <a:avLst/>
          </a:prstGeom>
          <a:noFill/>
        </p:spPr>
      </p:pic>
    </p:spTree>
    <p:custDataLst>
      <p:custData r:id="rId1"/>
      <p:custData r:id="rId2"/>
    </p:custDataLst>
    <p:extLst>
      <p:ext uri="{BB962C8B-B14F-4D97-AF65-F5344CB8AC3E}">
        <p14:creationId xmlns:p14="http://schemas.microsoft.com/office/powerpoint/2010/main" val="1859218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Check current OP Pro 3.0-002 VM configuration</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graphicFrame>
        <p:nvGraphicFramePr>
          <p:cNvPr id="5" name="Table 5">
            <a:extLst>
              <a:ext uri="{FF2B5EF4-FFF2-40B4-BE49-F238E27FC236}">
                <a16:creationId xmlns:a16="http://schemas.microsoft.com/office/drawing/2014/main" id="{019DB81E-0DED-F112-E56A-3478ACF6A878}"/>
              </a:ext>
            </a:extLst>
          </p:cNvPr>
          <p:cNvGraphicFramePr>
            <a:graphicFrameLocks noGrp="1"/>
          </p:cNvGraphicFramePr>
          <p:nvPr>
            <p:extLst>
              <p:ext uri="{D42A27DB-BD31-4B8C-83A1-F6EECF244321}">
                <p14:modId xmlns:p14="http://schemas.microsoft.com/office/powerpoint/2010/main" val="1576446732"/>
              </p:ext>
            </p:extLst>
          </p:nvPr>
        </p:nvGraphicFramePr>
        <p:xfrm>
          <a:off x="2032000" y="1945640"/>
          <a:ext cx="8127999" cy="2966720"/>
        </p:xfrm>
        <a:graphic>
          <a:graphicData uri="http://schemas.openxmlformats.org/drawingml/2006/table">
            <a:tbl>
              <a:tblPr firstRow="1" bandRow="1">
                <a:tableStyleId>{74C1A8A3-306A-4EB7-A6B1-4F7E0EB9C5D6}</a:tableStyleId>
              </a:tblPr>
              <a:tblGrid>
                <a:gridCol w="2709333">
                  <a:extLst>
                    <a:ext uri="{9D8B030D-6E8A-4147-A177-3AD203B41FA5}">
                      <a16:colId xmlns:a16="http://schemas.microsoft.com/office/drawing/2014/main" val="900428297"/>
                    </a:ext>
                  </a:extLst>
                </a:gridCol>
                <a:gridCol w="2709333">
                  <a:extLst>
                    <a:ext uri="{9D8B030D-6E8A-4147-A177-3AD203B41FA5}">
                      <a16:colId xmlns:a16="http://schemas.microsoft.com/office/drawing/2014/main" val="1338224853"/>
                    </a:ext>
                  </a:extLst>
                </a:gridCol>
                <a:gridCol w="2709333">
                  <a:extLst>
                    <a:ext uri="{9D8B030D-6E8A-4147-A177-3AD203B41FA5}">
                      <a16:colId xmlns:a16="http://schemas.microsoft.com/office/drawing/2014/main" val="559101234"/>
                    </a:ext>
                  </a:extLst>
                </a:gridCol>
              </a:tblGrid>
              <a:tr h="370840">
                <a:tc>
                  <a:txBody>
                    <a:bodyPr/>
                    <a:lstStyle/>
                    <a:p>
                      <a:endParaRPr lang="en-US" dirty="0"/>
                    </a:p>
                  </a:txBody>
                  <a:tcPr/>
                </a:tc>
                <a:tc>
                  <a:txBody>
                    <a:bodyPr/>
                    <a:lstStyle/>
                    <a:p>
                      <a:r>
                        <a:rPr lang="en-US" dirty="0"/>
                        <a:t>PD Virtual Machine</a:t>
                      </a:r>
                    </a:p>
                  </a:txBody>
                  <a:tcPr/>
                </a:tc>
                <a:tc>
                  <a:txBody>
                    <a:bodyPr/>
                    <a:lstStyle/>
                    <a:p>
                      <a:endParaRPr lang="en-US" dirty="0"/>
                    </a:p>
                  </a:txBody>
                  <a:tcPr/>
                </a:tc>
                <a:extLst>
                  <a:ext uri="{0D108BD9-81ED-4DB2-BD59-A6C34878D82A}">
                    <a16:rowId xmlns:a16="http://schemas.microsoft.com/office/drawing/2014/main" val="1235714465"/>
                  </a:ext>
                </a:extLst>
              </a:tr>
              <a:tr h="370840">
                <a:tc>
                  <a:txBody>
                    <a:bodyPr/>
                    <a:lstStyle/>
                    <a:p>
                      <a:r>
                        <a:rPr lang="en-US" dirty="0"/>
                        <a:t>JAMS</a:t>
                      </a:r>
                    </a:p>
                  </a:txBody>
                  <a:tcPr/>
                </a:tc>
                <a:tc>
                  <a:txBody>
                    <a:bodyPr/>
                    <a:lstStyle/>
                    <a:p>
                      <a:r>
                        <a:rPr lang="en-US" dirty="0"/>
                        <a:t>JAMS version</a:t>
                      </a:r>
                    </a:p>
                  </a:txBody>
                  <a:tcPr/>
                </a:tc>
                <a:tc>
                  <a:txBody>
                    <a:bodyPr/>
                    <a:lstStyle/>
                    <a:p>
                      <a:endParaRPr lang="en-US" dirty="0"/>
                    </a:p>
                  </a:txBody>
                  <a:tcPr/>
                </a:tc>
                <a:extLst>
                  <a:ext uri="{0D108BD9-81ED-4DB2-BD59-A6C34878D82A}">
                    <a16:rowId xmlns:a16="http://schemas.microsoft.com/office/drawing/2014/main" val="18663008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Database</a:t>
                      </a:r>
                    </a:p>
                  </a:txBody>
                  <a:tcPr/>
                </a:tc>
                <a:tc>
                  <a:txBody>
                    <a:bodyPr/>
                    <a:lstStyle/>
                    <a:p>
                      <a:r>
                        <a:rPr lang="en-US" dirty="0"/>
                        <a:t>Configured database</a:t>
                      </a:r>
                    </a:p>
                  </a:txBody>
                  <a:tcPr/>
                </a:tc>
                <a:tc>
                  <a:txBody>
                    <a:bodyPr/>
                    <a:lstStyle/>
                    <a:p>
                      <a:endParaRPr lang="en-US" dirty="0"/>
                    </a:p>
                  </a:txBody>
                  <a:tcPr/>
                </a:tc>
                <a:extLst>
                  <a:ext uri="{0D108BD9-81ED-4DB2-BD59-A6C34878D82A}">
                    <a16:rowId xmlns:a16="http://schemas.microsoft.com/office/drawing/2014/main" val="2120546117"/>
                  </a:ext>
                </a:extLst>
              </a:tr>
              <a:tr h="370840">
                <a:tc>
                  <a:txBody>
                    <a:bodyPr/>
                    <a:lstStyle/>
                    <a:p>
                      <a:r>
                        <a:rPr lang="en-US" dirty="0"/>
                        <a:t>GVOS</a:t>
                      </a:r>
                    </a:p>
                  </a:txBody>
                  <a:tcPr/>
                </a:tc>
                <a:tc>
                  <a:txBody>
                    <a:bodyPr/>
                    <a:lstStyle/>
                    <a:p>
                      <a:r>
                        <a:rPr lang="en-US" dirty="0"/>
                        <a:t>GVOS version</a:t>
                      </a:r>
                    </a:p>
                  </a:txBody>
                  <a:tcPr/>
                </a:tc>
                <a:tc>
                  <a:txBody>
                    <a:bodyPr/>
                    <a:lstStyle/>
                    <a:p>
                      <a:endParaRPr lang="en-US" dirty="0"/>
                    </a:p>
                  </a:txBody>
                  <a:tcPr/>
                </a:tc>
                <a:extLst>
                  <a:ext uri="{0D108BD9-81ED-4DB2-BD59-A6C34878D82A}">
                    <a16:rowId xmlns:a16="http://schemas.microsoft.com/office/drawing/2014/main" val="1441814144"/>
                  </a:ext>
                </a:extLst>
              </a:tr>
              <a:tr h="370840">
                <a:tc>
                  <a:txBody>
                    <a:bodyPr/>
                    <a:lstStyle/>
                    <a:p>
                      <a:r>
                        <a:rPr lang="en-US" dirty="0"/>
                        <a:t>LAN</a:t>
                      </a:r>
                    </a:p>
                  </a:txBody>
                  <a:tcPr/>
                </a:tc>
                <a:tc>
                  <a:txBody>
                    <a:bodyPr/>
                    <a:lstStyle/>
                    <a:p>
                      <a:r>
                        <a:rPr lang="en-US" dirty="0"/>
                        <a:t>LAN IP address</a:t>
                      </a:r>
                    </a:p>
                  </a:txBody>
                  <a:tcPr/>
                </a:tc>
                <a:tc>
                  <a:txBody>
                    <a:bodyPr/>
                    <a:lstStyle/>
                    <a:p>
                      <a:endParaRPr lang="en-US" dirty="0"/>
                    </a:p>
                  </a:txBody>
                  <a:tcPr/>
                </a:tc>
                <a:extLst>
                  <a:ext uri="{0D108BD9-81ED-4DB2-BD59-A6C34878D82A}">
                    <a16:rowId xmlns:a16="http://schemas.microsoft.com/office/drawing/2014/main" val="2145901353"/>
                  </a:ext>
                </a:extLst>
              </a:tr>
              <a:tr h="370840">
                <a:tc>
                  <a:txBody>
                    <a:bodyPr/>
                    <a:lstStyle/>
                    <a:p>
                      <a:r>
                        <a:rPr lang="en-US" dirty="0"/>
                        <a:t>Gateway</a:t>
                      </a:r>
                    </a:p>
                  </a:txBody>
                  <a:tcPr/>
                </a:tc>
                <a:tc>
                  <a:txBody>
                    <a:bodyPr/>
                    <a:lstStyle/>
                    <a:p>
                      <a:r>
                        <a:rPr lang="en-US" dirty="0"/>
                        <a:t>Gateway IP address</a:t>
                      </a:r>
                    </a:p>
                  </a:txBody>
                  <a:tcPr/>
                </a:tc>
                <a:tc>
                  <a:txBody>
                    <a:bodyPr/>
                    <a:lstStyle/>
                    <a:p>
                      <a:endParaRPr lang="en-US" dirty="0"/>
                    </a:p>
                  </a:txBody>
                  <a:tcPr/>
                </a:tc>
                <a:extLst>
                  <a:ext uri="{0D108BD9-81ED-4DB2-BD59-A6C34878D82A}">
                    <a16:rowId xmlns:a16="http://schemas.microsoft.com/office/drawing/2014/main" val="987740619"/>
                  </a:ext>
                </a:extLst>
              </a:tr>
              <a:tr h="370840">
                <a:tc>
                  <a:txBody>
                    <a:bodyPr/>
                    <a:lstStyle/>
                    <a:p>
                      <a:r>
                        <a:rPr lang="en-US" dirty="0"/>
                        <a:t>Floating IP</a:t>
                      </a:r>
                    </a:p>
                  </a:txBody>
                  <a:tcPr/>
                </a:tc>
                <a:tc>
                  <a:txBody>
                    <a:bodyPr/>
                    <a:lstStyle/>
                    <a:p>
                      <a:r>
                        <a:rPr lang="en-US" dirty="0"/>
                        <a:t>Floating IP address</a:t>
                      </a:r>
                    </a:p>
                  </a:txBody>
                  <a:tcPr/>
                </a:tc>
                <a:tc>
                  <a:txBody>
                    <a:bodyPr/>
                    <a:lstStyle/>
                    <a:p>
                      <a:endParaRPr lang="en-US" dirty="0"/>
                    </a:p>
                  </a:txBody>
                  <a:tcPr/>
                </a:tc>
                <a:extLst>
                  <a:ext uri="{0D108BD9-81ED-4DB2-BD59-A6C34878D82A}">
                    <a16:rowId xmlns:a16="http://schemas.microsoft.com/office/drawing/2014/main" val="3349816625"/>
                  </a:ext>
                </a:extLst>
              </a:tr>
              <a:tr h="370840">
                <a:tc>
                  <a:txBody>
                    <a:bodyPr/>
                    <a:lstStyle/>
                    <a:p>
                      <a:r>
                        <a:rPr lang="en-US" dirty="0"/>
                        <a:t>OpenVPN</a:t>
                      </a:r>
                    </a:p>
                  </a:txBody>
                  <a:tcPr/>
                </a:tc>
                <a:tc>
                  <a:txBody>
                    <a:bodyPr/>
                    <a:lstStyle/>
                    <a:p>
                      <a:r>
                        <a:rPr lang="en-US" dirty="0"/>
                        <a:t>OpenVPN IP address</a:t>
                      </a:r>
                    </a:p>
                  </a:txBody>
                  <a:tcPr/>
                </a:tc>
                <a:tc>
                  <a:txBody>
                    <a:bodyPr/>
                    <a:lstStyle/>
                    <a:p>
                      <a:endParaRPr lang="en-US" dirty="0"/>
                    </a:p>
                  </a:txBody>
                  <a:tcPr/>
                </a:tc>
                <a:extLst>
                  <a:ext uri="{0D108BD9-81ED-4DB2-BD59-A6C34878D82A}">
                    <a16:rowId xmlns:a16="http://schemas.microsoft.com/office/drawing/2014/main" val="1203202206"/>
                  </a:ext>
                </a:extLst>
              </a:tr>
            </a:tbl>
          </a:graphicData>
        </a:graphic>
      </p:graphicFrame>
    </p:spTree>
    <p:custDataLst>
      <p:custData r:id="rId1"/>
      <p:custData r:id="rId2"/>
    </p:custDataLst>
    <p:extLst>
      <p:ext uri="{BB962C8B-B14F-4D97-AF65-F5344CB8AC3E}">
        <p14:creationId xmlns:p14="http://schemas.microsoft.com/office/powerpoint/2010/main" val="1089237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Check OP Pro 3.0-002 VM JAMS and GVOS installed versions</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5" name="Picture 4">
            <a:extLst>
              <a:ext uri="{FF2B5EF4-FFF2-40B4-BE49-F238E27FC236}">
                <a16:creationId xmlns:a16="http://schemas.microsoft.com/office/drawing/2014/main" id="{81E5630F-9EF2-53DB-9974-595C9ABEB485}"/>
              </a:ext>
            </a:extLst>
          </p:cNvPr>
          <p:cNvPicPr>
            <a:picLocks noChangeAspect="1"/>
          </p:cNvPicPr>
          <p:nvPr/>
        </p:nvPicPr>
        <p:blipFill>
          <a:blip r:embed="rId4"/>
          <a:stretch>
            <a:fillRect/>
          </a:stretch>
        </p:blipFill>
        <p:spPr>
          <a:xfrm>
            <a:off x="3623507" y="1663200"/>
            <a:ext cx="4944986" cy="4215600"/>
          </a:xfrm>
          <a:prstGeom prst="rect">
            <a:avLst/>
          </a:prstGeom>
          <a:noFill/>
        </p:spPr>
      </p:pic>
    </p:spTree>
    <p:custDataLst>
      <p:custData r:id="rId1"/>
      <p:custData r:id="rId2"/>
    </p:custDataLst>
    <p:extLst>
      <p:ext uri="{BB962C8B-B14F-4D97-AF65-F5344CB8AC3E}">
        <p14:creationId xmlns:p14="http://schemas.microsoft.com/office/powerpoint/2010/main" val="30178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Check OP Pro 3.0-002 VM JAMS and GVOS configuration files</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6" name="Picture 5">
            <a:extLst>
              <a:ext uri="{FF2B5EF4-FFF2-40B4-BE49-F238E27FC236}">
                <a16:creationId xmlns:a16="http://schemas.microsoft.com/office/drawing/2014/main" id="{BDEEBDAC-0ABD-8193-DFD7-EF82F7104275}"/>
              </a:ext>
            </a:extLst>
          </p:cNvPr>
          <p:cNvPicPr>
            <a:picLocks noChangeAspect="1"/>
          </p:cNvPicPr>
          <p:nvPr/>
        </p:nvPicPr>
        <p:blipFill>
          <a:blip r:embed="rId4"/>
          <a:stretch>
            <a:fillRect/>
          </a:stretch>
        </p:blipFill>
        <p:spPr>
          <a:xfrm>
            <a:off x="6226629" y="1904862"/>
            <a:ext cx="4421977" cy="3769735"/>
          </a:xfrm>
          <a:prstGeom prst="rect">
            <a:avLst/>
          </a:prstGeom>
          <a:noFill/>
        </p:spPr>
      </p:pic>
      <p:pic>
        <p:nvPicPr>
          <p:cNvPr id="3" name="Picture 2">
            <a:extLst>
              <a:ext uri="{FF2B5EF4-FFF2-40B4-BE49-F238E27FC236}">
                <a16:creationId xmlns:a16="http://schemas.microsoft.com/office/drawing/2014/main" id="{009EC1E3-445D-112E-8116-30BE9F0022E8}"/>
              </a:ext>
            </a:extLst>
          </p:cNvPr>
          <p:cNvPicPr>
            <a:picLocks noChangeAspect="1"/>
          </p:cNvPicPr>
          <p:nvPr/>
        </p:nvPicPr>
        <p:blipFill>
          <a:blip r:embed="rId5"/>
          <a:stretch>
            <a:fillRect/>
          </a:stretch>
        </p:blipFill>
        <p:spPr>
          <a:xfrm>
            <a:off x="609145" y="1524002"/>
            <a:ext cx="4883053" cy="4150595"/>
          </a:xfrm>
          <a:prstGeom prst="rect">
            <a:avLst/>
          </a:prstGeom>
          <a:noFill/>
        </p:spPr>
      </p:pic>
      <p:sp>
        <p:nvSpPr>
          <p:cNvPr id="19" name="Text Placeholder 6">
            <a:extLst>
              <a:ext uri="{FF2B5EF4-FFF2-40B4-BE49-F238E27FC236}">
                <a16:creationId xmlns:a16="http://schemas.microsoft.com/office/drawing/2014/main" id="{C19CE134-0BFA-7424-EFF0-8EC39662DD4E}"/>
              </a:ext>
            </a:extLst>
          </p:cNvPr>
          <p:cNvSpPr>
            <a:spLocks noGrp="1"/>
          </p:cNvSpPr>
          <p:nvPr>
            <p:ph type="body" sz="quarter" idx="26"/>
          </p:nvPr>
        </p:nvSpPr>
        <p:spPr>
          <a:xfrm>
            <a:off x="6226629" y="1524002"/>
            <a:ext cx="5356225" cy="449942"/>
          </a:xfrm>
        </p:spPr>
        <p:txBody>
          <a:bodyPr/>
          <a:lstStyle/>
          <a:p>
            <a:r>
              <a:rPr lang="en-US" sz="1400" b="0" dirty="0"/>
              <a:t>jigsaw@server-01:~$vi /</a:t>
            </a:r>
            <a:r>
              <a:rPr lang="en-US" sz="1400" b="0" dirty="0" err="1"/>
              <a:t>etc</a:t>
            </a:r>
            <a:r>
              <a:rPr lang="en-US" sz="1400" b="0" dirty="0"/>
              <a:t>/</a:t>
            </a:r>
            <a:r>
              <a:rPr lang="en-US" sz="1400" b="0" dirty="0" err="1"/>
              <a:t>init.d</a:t>
            </a:r>
            <a:r>
              <a:rPr lang="en-US" sz="1400" b="0" dirty="0"/>
              <a:t>/server-01</a:t>
            </a:r>
          </a:p>
        </p:txBody>
      </p:sp>
    </p:spTree>
    <p:custDataLst>
      <p:custData r:id="rId1"/>
      <p:custData r:id="rId2"/>
    </p:custDataLst>
    <p:extLst>
      <p:ext uri="{BB962C8B-B14F-4D97-AF65-F5344CB8AC3E}">
        <p14:creationId xmlns:p14="http://schemas.microsoft.com/office/powerpoint/2010/main" val="2460921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Check OP Pro 3.0-002 VM configured network interfaces</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7" name="Picture 6">
            <a:extLst>
              <a:ext uri="{FF2B5EF4-FFF2-40B4-BE49-F238E27FC236}">
                <a16:creationId xmlns:a16="http://schemas.microsoft.com/office/drawing/2014/main" id="{B455D541-EAF8-07E7-C7F4-A0C944892458}"/>
              </a:ext>
            </a:extLst>
          </p:cNvPr>
          <p:cNvPicPr>
            <a:picLocks noChangeAspect="1"/>
          </p:cNvPicPr>
          <p:nvPr/>
        </p:nvPicPr>
        <p:blipFill>
          <a:blip r:embed="rId4"/>
          <a:stretch>
            <a:fillRect/>
          </a:stretch>
        </p:blipFill>
        <p:spPr>
          <a:xfrm>
            <a:off x="609601" y="1544132"/>
            <a:ext cx="5022262" cy="4294035"/>
          </a:xfrm>
          <a:prstGeom prst="rect">
            <a:avLst/>
          </a:prstGeom>
          <a:noFill/>
        </p:spPr>
      </p:pic>
      <p:pic>
        <p:nvPicPr>
          <p:cNvPr id="12" name="Picture 11">
            <a:extLst>
              <a:ext uri="{FF2B5EF4-FFF2-40B4-BE49-F238E27FC236}">
                <a16:creationId xmlns:a16="http://schemas.microsoft.com/office/drawing/2014/main" id="{37030110-8319-2B31-2F95-130D505899C4}"/>
              </a:ext>
            </a:extLst>
          </p:cNvPr>
          <p:cNvPicPr>
            <a:picLocks noChangeAspect="1"/>
          </p:cNvPicPr>
          <p:nvPr/>
        </p:nvPicPr>
        <p:blipFill>
          <a:blip r:embed="rId5"/>
          <a:stretch>
            <a:fillRect/>
          </a:stretch>
        </p:blipFill>
        <p:spPr>
          <a:xfrm>
            <a:off x="6560139" y="1543222"/>
            <a:ext cx="5022263" cy="4294945"/>
          </a:xfrm>
          <a:prstGeom prst="rect">
            <a:avLst/>
          </a:prstGeom>
        </p:spPr>
      </p:pic>
    </p:spTree>
    <p:custDataLst>
      <p:custData r:id="rId1"/>
      <p:custData r:id="rId2"/>
    </p:custDataLst>
    <p:extLst>
      <p:ext uri="{BB962C8B-B14F-4D97-AF65-F5344CB8AC3E}">
        <p14:creationId xmlns:p14="http://schemas.microsoft.com/office/powerpoint/2010/main" val="2253177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Check OP Pro 3.0-002 VM OpenVPN configuration file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5" name="Picture 4">
            <a:extLst>
              <a:ext uri="{FF2B5EF4-FFF2-40B4-BE49-F238E27FC236}">
                <a16:creationId xmlns:a16="http://schemas.microsoft.com/office/drawing/2014/main" id="{07F70CF3-BB3D-617B-E668-B7F857DD2800}"/>
              </a:ext>
            </a:extLst>
          </p:cNvPr>
          <p:cNvPicPr>
            <a:picLocks noChangeAspect="1"/>
          </p:cNvPicPr>
          <p:nvPr/>
        </p:nvPicPr>
        <p:blipFill>
          <a:blip r:embed="rId4"/>
          <a:stretch>
            <a:fillRect/>
          </a:stretch>
        </p:blipFill>
        <p:spPr>
          <a:xfrm>
            <a:off x="6498454" y="1888171"/>
            <a:ext cx="4638419" cy="3965849"/>
          </a:xfrm>
          <a:prstGeom prst="rect">
            <a:avLst/>
          </a:prstGeom>
          <a:noFill/>
        </p:spPr>
      </p:pic>
      <p:pic>
        <p:nvPicPr>
          <p:cNvPr id="12" name="Picture 11">
            <a:extLst>
              <a:ext uri="{FF2B5EF4-FFF2-40B4-BE49-F238E27FC236}">
                <a16:creationId xmlns:a16="http://schemas.microsoft.com/office/drawing/2014/main" id="{DF7CF9C6-E64D-70AE-20C1-8049E14F0987}"/>
              </a:ext>
            </a:extLst>
          </p:cNvPr>
          <p:cNvPicPr>
            <a:picLocks noChangeAspect="1"/>
          </p:cNvPicPr>
          <p:nvPr/>
        </p:nvPicPr>
        <p:blipFill>
          <a:blip r:embed="rId5"/>
          <a:stretch>
            <a:fillRect/>
          </a:stretch>
        </p:blipFill>
        <p:spPr>
          <a:xfrm>
            <a:off x="813787" y="1888171"/>
            <a:ext cx="4638418" cy="3965848"/>
          </a:xfrm>
          <a:prstGeom prst="rect">
            <a:avLst/>
          </a:prstGeom>
          <a:noFill/>
        </p:spPr>
      </p:pic>
      <p:sp>
        <p:nvSpPr>
          <p:cNvPr id="13" name="Text Placeholder 6">
            <a:extLst>
              <a:ext uri="{FF2B5EF4-FFF2-40B4-BE49-F238E27FC236}">
                <a16:creationId xmlns:a16="http://schemas.microsoft.com/office/drawing/2014/main" id="{7301B465-8B85-0C35-37D6-2B38D925ED0D}"/>
              </a:ext>
            </a:extLst>
          </p:cNvPr>
          <p:cNvSpPr txBox="1">
            <a:spLocks/>
          </p:cNvSpPr>
          <p:nvPr/>
        </p:nvSpPr>
        <p:spPr>
          <a:xfrm>
            <a:off x="609600" y="1438229"/>
            <a:ext cx="5888854" cy="449942"/>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jigsaw@server-01:~$vi /opt/Jigsaw/Services/</a:t>
            </a:r>
            <a:r>
              <a:rPr lang="en-US" sz="1400" dirty="0" err="1"/>
              <a:t>openvpn</a:t>
            </a:r>
            <a:r>
              <a:rPr lang="en-US" sz="1400" dirty="0"/>
              <a:t>/</a:t>
            </a:r>
            <a:r>
              <a:rPr lang="en-US" sz="1400" dirty="0" err="1"/>
              <a:t>openvpn.conf</a:t>
            </a:r>
            <a:endParaRPr lang="en-US" sz="1400" dirty="0"/>
          </a:p>
        </p:txBody>
      </p:sp>
    </p:spTree>
    <p:custDataLst>
      <p:custData r:id="rId1"/>
      <p:custData r:id="rId2"/>
    </p:custDataLst>
    <p:extLst>
      <p:ext uri="{BB962C8B-B14F-4D97-AF65-F5344CB8AC3E}">
        <p14:creationId xmlns:p14="http://schemas.microsoft.com/office/powerpoint/2010/main" val="1947655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Confirm OP Pro 3.0-002 VM configured network interfaces</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1D28BFC6-6900-EDE5-44CD-3AE2CFACFDD9}"/>
              </a:ext>
            </a:extLst>
          </p:cNvPr>
          <p:cNvPicPr>
            <a:picLocks noChangeAspect="1"/>
          </p:cNvPicPr>
          <p:nvPr/>
        </p:nvPicPr>
        <p:blipFill>
          <a:blip r:embed="rId4"/>
          <a:stretch>
            <a:fillRect/>
          </a:stretch>
        </p:blipFill>
        <p:spPr>
          <a:xfrm>
            <a:off x="3623507" y="1663200"/>
            <a:ext cx="4944986" cy="4215600"/>
          </a:xfrm>
          <a:prstGeom prst="rect">
            <a:avLst/>
          </a:prstGeom>
          <a:noFill/>
        </p:spPr>
      </p:pic>
    </p:spTree>
    <p:custDataLst>
      <p:custData r:id="rId1"/>
      <p:custData r:id="rId2"/>
    </p:custDataLst>
    <p:extLst>
      <p:ext uri="{BB962C8B-B14F-4D97-AF65-F5344CB8AC3E}">
        <p14:creationId xmlns:p14="http://schemas.microsoft.com/office/powerpoint/2010/main" val="655731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Load the OP Pro 3.0-002 server image to a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7" name="Picture 6">
            <a:extLst>
              <a:ext uri="{FF2B5EF4-FFF2-40B4-BE49-F238E27FC236}">
                <a16:creationId xmlns:a16="http://schemas.microsoft.com/office/drawing/2014/main" id="{C90D797B-8EED-8DCE-6DD1-C6358134645C}"/>
              </a:ext>
            </a:extLst>
          </p:cNvPr>
          <p:cNvPicPr>
            <a:picLocks noChangeAspect="1"/>
          </p:cNvPicPr>
          <p:nvPr/>
        </p:nvPicPr>
        <p:blipFill>
          <a:blip r:embed="rId4"/>
          <a:stretch>
            <a:fillRect/>
          </a:stretch>
        </p:blipFill>
        <p:spPr>
          <a:xfrm>
            <a:off x="2553478" y="1663200"/>
            <a:ext cx="7085043" cy="4215600"/>
          </a:xfrm>
          <a:prstGeom prst="rect">
            <a:avLst/>
          </a:prstGeom>
          <a:noFill/>
        </p:spPr>
      </p:pic>
    </p:spTree>
    <p:custDataLst>
      <p:custData r:id="rId1"/>
      <p:custData r:id="rId2"/>
    </p:custDataLst>
    <p:extLst>
      <p:ext uri="{BB962C8B-B14F-4D97-AF65-F5344CB8AC3E}">
        <p14:creationId xmlns:p14="http://schemas.microsoft.com/office/powerpoint/2010/main" val="4150178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Confirmed current OP Pro 3.0-002 VM configuration</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graphicFrame>
        <p:nvGraphicFramePr>
          <p:cNvPr id="5" name="Table 5">
            <a:extLst>
              <a:ext uri="{FF2B5EF4-FFF2-40B4-BE49-F238E27FC236}">
                <a16:creationId xmlns:a16="http://schemas.microsoft.com/office/drawing/2014/main" id="{019DB81E-0DED-F112-E56A-3478ACF6A878}"/>
              </a:ext>
            </a:extLst>
          </p:cNvPr>
          <p:cNvGraphicFramePr>
            <a:graphicFrameLocks noGrp="1"/>
          </p:cNvGraphicFramePr>
          <p:nvPr>
            <p:extLst>
              <p:ext uri="{D42A27DB-BD31-4B8C-83A1-F6EECF244321}">
                <p14:modId xmlns:p14="http://schemas.microsoft.com/office/powerpoint/2010/main" val="3434108295"/>
              </p:ext>
            </p:extLst>
          </p:nvPr>
        </p:nvGraphicFramePr>
        <p:xfrm>
          <a:off x="2032000" y="1945640"/>
          <a:ext cx="8127999" cy="2966720"/>
        </p:xfrm>
        <a:graphic>
          <a:graphicData uri="http://schemas.openxmlformats.org/drawingml/2006/table">
            <a:tbl>
              <a:tblPr firstRow="1" bandRow="1">
                <a:tableStyleId>{74C1A8A3-306A-4EB7-A6B1-4F7E0EB9C5D6}</a:tableStyleId>
              </a:tblPr>
              <a:tblGrid>
                <a:gridCol w="2709333">
                  <a:extLst>
                    <a:ext uri="{9D8B030D-6E8A-4147-A177-3AD203B41FA5}">
                      <a16:colId xmlns:a16="http://schemas.microsoft.com/office/drawing/2014/main" val="900428297"/>
                    </a:ext>
                  </a:extLst>
                </a:gridCol>
                <a:gridCol w="2709333">
                  <a:extLst>
                    <a:ext uri="{9D8B030D-6E8A-4147-A177-3AD203B41FA5}">
                      <a16:colId xmlns:a16="http://schemas.microsoft.com/office/drawing/2014/main" val="1338224853"/>
                    </a:ext>
                  </a:extLst>
                </a:gridCol>
                <a:gridCol w="2709333">
                  <a:extLst>
                    <a:ext uri="{9D8B030D-6E8A-4147-A177-3AD203B41FA5}">
                      <a16:colId xmlns:a16="http://schemas.microsoft.com/office/drawing/2014/main" val="559101234"/>
                    </a:ext>
                  </a:extLst>
                </a:gridCol>
              </a:tblGrid>
              <a:tr h="370840">
                <a:tc>
                  <a:txBody>
                    <a:bodyPr/>
                    <a:lstStyle/>
                    <a:p>
                      <a:endParaRPr lang="en-US"/>
                    </a:p>
                  </a:txBody>
                  <a:tcPr/>
                </a:tc>
                <a:tc>
                  <a:txBody>
                    <a:bodyPr/>
                    <a:lstStyle/>
                    <a:p>
                      <a:r>
                        <a:rPr lang="en-US" dirty="0"/>
                        <a:t>PD Virtual Machine</a:t>
                      </a:r>
                    </a:p>
                  </a:txBody>
                  <a:tcPr/>
                </a:tc>
                <a:tc>
                  <a:txBody>
                    <a:bodyPr/>
                    <a:lstStyle/>
                    <a:p>
                      <a:endParaRPr lang="en-US" dirty="0"/>
                    </a:p>
                  </a:txBody>
                  <a:tcPr/>
                </a:tc>
                <a:extLst>
                  <a:ext uri="{0D108BD9-81ED-4DB2-BD59-A6C34878D82A}">
                    <a16:rowId xmlns:a16="http://schemas.microsoft.com/office/drawing/2014/main" val="1235714465"/>
                  </a:ext>
                </a:extLst>
              </a:tr>
              <a:tr h="370840">
                <a:tc>
                  <a:txBody>
                    <a:bodyPr/>
                    <a:lstStyle/>
                    <a:p>
                      <a:r>
                        <a:rPr lang="en-US" dirty="0"/>
                        <a:t>JAMS</a:t>
                      </a:r>
                    </a:p>
                  </a:txBody>
                  <a:tcPr/>
                </a:tc>
                <a:tc>
                  <a:txBody>
                    <a:bodyPr/>
                    <a:lstStyle/>
                    <a:p>
                      <a:r>
                        <a:rPr lang="en-US" dirty="0"/>
                        <a:t>3.0-002</a:t>
                      </a:r>
                    </a:p>
                  </a:txBody>
                  <a:tcPr/>
                </a:tc>
                <a:tc>
                  <a:txBody>
                    <a:bodyPr/>
                    <a:lstStyle/>
                    <a:p>
                      <a:endParaRPr lang="en-US" dirty="0"/>
                    </a:p>
                  </a:txBody>
                  <a:tcPr/>
                </a:tc>
                <a:extLst>
                  <a:ext uri="{0D108BD9-81ED-4DB2-BD59-A6C34878D82A}">
                    <a16:rowId xmlns:a16="http://schemas.microsoft.com/office/drawing/2014/main" val="1866300832"/>
                  </a:ext>
                </a:extLst>
              </a:tr>
              <a:tr h="370840">
                <a:tc>
                  <a:txBody>
                    <a:bodyPr/>
                    <a:lstStyle/>
                    <a:p>
                      <a:r>
                        <a:rPr lang="en-US" dirty="0"/>
                        <a:t>Database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jmineops_cmkc</a:t>
                      </a:r>
                      <a:endParaRPr lang="en-US" dirty="0"/>
                    </a:p>
                  </a:txBody>
                  <a:tcPr/>
                </a:tc>
                <a:tc>
                  <a:txBody>
                    <a:bodyPr/>
                    <a:lstStyle/>
                    <a:p>
                      <a:endParaRPr lang="en-US" dirty="0"/>
                    </a:p>
                  </a:txBody>
                  <a:tcPr/>
                </a:tc>
                <a:extLst>
                  <a:ext uri="{0D108BD9-81ED-4DB2-BD59-A6C34878D82A}">
                    <a16:rowId xmlns:a16="http://schemas.microsoft.com/office/drawing/2014/main" val="3264367859"/>
                  </a:ext>
                </a:extLst>
              </a:tr>
              <a:tr h="370840">
                <a:tc>
                  <a:txBody>
                    <a:bodyPr/>
                    <a:lstStyle/>
                    <a:p>
                      <a:r>
                        <a:rPr lang="en-US" dirty="0"/>
                        <a:t>GVOS</a:t>
                      </a:r>
                    </a:p>
                  </a:txBody>
                  <a:tcPr/>
                </a:tc>
                <a:tc>
                  <a:txBody>
                    <a:bodyPr/>
                    <a:lstStyle/>
                    <a:p>
                      <a:r>
                        <a:rPr lang="en-US" dirty="0"/>
                        <a:t>6.2-1</a:t>
                      </a:r>
                    </a:p>
                  </a:txBody>
                  <a:tcPr/>
                </a:tc>
                <a:tc>
                  <a:txBody>
                    <a:bodyPr/>
                    <a:lstStyle/>
                    <a:p>
                      <a:endParaRPr lang="en-US" dirty="0"/>
                    </a:p>
                  </a:txBody>
                  <a:tcPr/>
                </a:tc>
                <a:extLst>
                  <a:ext uri="{0D108BD9-81ED-4DB2-BD59-A6C34878D82A}">
                    <a16:rowId xmlns:a16="http://schemas.microsoft.com/office/drawing/2014/main" val="1441814144"/>
                  </a:ext>
                </a:extLst>
              </a:tr>
              <a:tr h="370840">
                <a:tc>
                  <a:txBody>
                    <a:bodyPr/>
                    <a:lstStyle/>
                    <a:p>
                      <a:r>
                        <a:rPr lang="en-US" dirty="0"/>
                        <a:t>LAN</a:t>
                      </a:r>
                    </a:p>
                  </a:txBody>
                  <a:tcPr/>
                </a:tc>
                <a:tc>
                  <a:txBody>
                    <a:bodyPr/>
                    <a:lstStyle/>
                    <a:p>
                      <a:r>
                        <a:rPr lang="en-US" dirty="0"/>
                        <a:t>192.168.10.121</a:t>
                      </a:r>
                    </a:p>
                  </a:txBody>
                  <a:tcPr/>
                </a:tc>
                <a:tc>
                  <a:txBody>
                    <a:bodyPr/>
                    <a:lstStyle/>
                    <a:p>
                      <a:endParaRPr lang="en-US" dirty="0"/>
                    </a:p>
                  </a:txBody>
                  <a:tcPr/>
                </a:tc>
                <a:extLst>
                  <a:ext uri="{0D108BD9-81ED-4DB2-BD59-A6C34878D82A}">
                    <a16:rowId xmlns:a16="http://schemas.microsoft.com/office/drawing/2014/main" val="2145901353"/>
                  </a:ext>
                </a:extLst>
              </a:tr>
              <a:tr h="370840">
                <a:tc>
                  <a:txBody>
                    <a:bodyPr/>
                    <a:lstStyle/>
                    <a:p>
                      <a:r>
                        <a:rPr lang="en-US" dirty="0"/>
                        <a:t>Gateway</a:t>
                      </a:r>
                    </a:p>
                  </a:txBody>
                  <a:tcPr/>
                </a:tc>
                <a:tc>
                  <a:txBody>
                    <a:bodyPr/>
                    <a:lstStyle/>
                    <a:p>
                      <a:r>
                        <a:rPr lang="en-US" dirty="0"/>
                        <a:t>192.168.10.1</a:t>
                      </a:r>
                    </a:p>
                  </a:txBody>
                  <a:tcPr/>
                </a:tc>
                <a:tc>
                  <a:txBody>
                    <a:bodyPr/>
                    <a:lstStyle/>
                    <a:p>
                      <a:endParaRPr lang="en-US" dirty="0"/>
                    </a:p>
                  </a:txBody>
                  <a:tcPr/>
                </a:tc>
                <a:extLst>
                  <a:ext uri="{0D108BD9-81ED-4DB2-BD59-A6C34878D82A}">
                    <a16:rowId xmlns:a16="http://schemas.microsoft.com/office/drawing/2014/main" val="987740619"/>
                  </a:ext>
                </a:extLst>
              </a:tr>
              <a:tr h="370840">
                <a:tc>
                  <a:txBody>
                    <a:bodyPr/>
                    <a:lstStyle/>
                    <a:p>
                      <a:r>
                        <a:rPr lang="en-US" dirty="0"/>
                        <a:t>Floating IP</a:t>
                      </a:r>
                    </a:p>
                  </a:txBody>
                  <a:tcPr/>
                </a:tc>
                <a:tc>
                  <a:txBody>
                    <a:bodyPr/>
                    <a:lstStyle/>
                    <a:p>
                      <a:r>
                        <a:rPr lang="en-US" dirty="0"/>
                        <a:t>192.168.10.13</a:t>
                      </a:r>
                    </a:p>
                  </a:txBody>
                  <a:tcPr/>
                </a:tc>
                <a:tc>
                  <a:txBody>
                    <a:bodyPr/>
                    <a:lstStyle/>
                    <a:p>
                      <a:endParaRPr lang="en-US" dirty="0"/>
                    </a:p>
                  </a:txBody>
                  <a:tcPr/>
                </a:tc>
                <a:extLst>
                  <a:ext uri="{0D108BD9-81ED-4DB2-BD59-A6C34878D82A}">
                    <a16:rowId xmlns:a16="http://schemas.microsoft.com/office/drawing/2014/main" val="3349816625"/>
                  </a:ext>
                </a:extLst>
              </a:tr>
              <a:tr h="370840">
                <a:tc>
                  <a:txBody>
                    <a:bodyPr/>
                    <a:lstStyle/>
                    <a:p>
                      <a:r>
                        <a:rPr lang="en-US" dirty="0"/>
                        <a:t>OpenVPN</a:t>
                      </a:r>
                    </a:p>
                  </a:txBody>
                  <a:tcPr/>
                </a:tc>
                <a:tc>
                  <a:txBody>
                    <a:bodyPr/>
                    <a:lstStyle/>
                    <a:p>
                      <a:r>
                        <a:rPr lang="en-US" dirty="0"/>
                        <a:t>192.168.11.1</a:t>
                      </a:r>
                    </a:p>
                  </a:txBody>
                  <a:tcPr/>
                </a:tc>
                <a:tc>
                  <a:txBody>
                    <a:bodyPr/>
                    <a:lstStyle/>
                    <a:p>
                      <a:endParaRPr lang="en-US" dirty="0"/>
                    </a:p>
                  </a:txBody>
                  <a:tcPr/>
                </a:tc>
                <a:extLst>
                  <a:ext uri="{0D108BD9-81ED-4DB2-BD59-A6C34878D82A}">
                    <a16:rowId xmlns:a16="http://schemas.microsoft.com/office/drawing/2014/main" val="1203202206"/>
                  </a:ext>
                </a:extLst>
              </a:tr>
            </a:tbl>
          </a:graphicData>
        </a:graphic>
      </p:graphicFrame>
    </p:spTree>
    <p:custDataLst>
      <p:custData r:id="rId1"/>
      <p:custData r:id="rId2"/>
    </p:custDataLst>
    <p:extLst>
      <p:ext uri="{BB962C8B-B14F-4D97-AF65-F5344CB8AC3E}">
        <p14:creationId xmlns:p14="http://schemas.microsoft.com/office/powerpoint/2010/main" val="2977825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Upgrade VM OP Pro 3.0-002 to OP Pro 3.1-001</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graphicFrame>
        <p:nvGraphicFramePr>
          <p:cNvPr id="5" name="Table 5">
            <a:extLst>
              <a:ext uri="{FF2B5EF4-FFF2-40B4-BE49-F238E27FC236}">
                <a16:creationId xmlns:a16="http://schemas.microsoft.com/office/drawing/2014/main" id="{019DB81E-0DED-F112-E56A-3478ACF6A878}"/>
              </a:ext>
            </a:extLst>
          </p:cNvPr>
          <p:cNvGraphicFramePr>
            <a:graphicFrameLocks noGrp="1"/>
          </p:cNvGraphicFramePr>
          <p:nvPr>
            <p:extLst>
              <p:ext uri="{D42A27DB-BD31-4B8C-83A1-F6EECF244321}">
                <p14:modId xmlns:p14="http://schemas.microsoft.com/office/powerpoint/2010/main" val="3340729026"/>
              </p:ext>
            </p:extLst>
          </p:nvPr>
        </p:nvGraphicFramePr>
        <p:xfrm>
          <a:off x="2032000" y="1945640"/>
          <a:ext cx="8127999" cy="2966720"/>
        </p:xfrm>
        <a:graphic>
          <a:graphicData uri="http://schemas.openxmlformats.org/drawingml/2006/table">
            <a:tbl>
              <a:tblPr firstRow="1" bandRow="1">
                <a:tableStyleId>{74C1A8A3-306A-4EB7-A6B1-4F7E0EB9C5D6}</a:tableStyleId>
              </a:tblPr>
              <a:tblGrid>
                <a:gridCol w="2709333">
                  <a:extLst>
                    <a:ext uri="{9D8B030D-6E8A-4147-A177-3AD203B41FA5}">
                      <a16:colId xmlns:a16="http://schemas.microsoft.com/office/drawing/2014/main" val="900428297"/>
                    </a:ext>
                  </a:extLst>
                </a:gridCol>
                <a:gridCol w="2709333">
                  <a:extLst>
                    <a:ext uri="{9D8B030D-6E8A-4147-A177-3AD203B41FA5}">
                      <a16:colId xmlns:a16="http://schemas.microsoft.com/office/drawing/2014/main" val="1338224853"/>
                    </a:ext>
                  </a:extLst>
                </a:gridCol>
                <a:gridCol w="2709333">
                  <a:extLst>
                    <a:ext uri="{9D8B030D-6E8A-4147-A177-3AD203B41FA5}">
                      <a16:colId xmlns:a16="http://schemas.microsoft.com/office/drawing/2014/main" val="559101234"/>
                    </a:ext>
                  </a:extLst>
                </a:gridCol>
              </a:tblGrid>
              <a:tr h="370840">
                <a:tc>
                  <a:txBody>
                    <a:bodyPr/>
                    <a:lstStyle/>
                    <a:p>
                      <a:endParaRPr lang="en-US" dirty="0"/>
                    </a:p>
                  </a:txBody>
                  <a:tcPr/>
                </a:tc>
                <a:tc>
                  <a:txBody>
                    <a:bodyPr/>
                    <a:lstStyle/>
                    <a:p>
                      <a:r>
                        <a:rPr lang="en-US" dirty="0"/>
                        <a:t>PD Virtual Machine</a:t>
                      </a:r>
                    </a:p>
                  </a:txBody>
                  <a:tcPr/>
                </a:tc>
                <a:tc>
                  <a:txBody>
                    <a:bodyPr/>
                    <a:lstStyle/>
                    <a:p>
                      <a:r>
                        <a:rPr lang="en-US" dirty="0"/>
                        <a:t>Upgrade</a:t>
                      </a:r>
                    </a:p>
                  </a:txBody>
                  <a:tcPr/>
                </a:tc>
                <a:extLst>
                  <a:ext uri="{0D108BD9-81ED-4DB2-BD59-A6C34878D82A}">
                    <a16:rowId xmlns:a16="http://schemas.microsoft.com/office/drawing/2014/main" val="1235714465"/>
                  </a:ext>
                </a:extLst>
              </a:tr>
              <a:tr h="370840">
                <a:tc>
                  <a:txBody>
                    <a:bodyPr/>
                    <a:lstStyle/>
                    <a:p>
                      <a:r>
                        <a:rPr lang="en-US" dirty="0"/>
                        <a:t>JAMS</a:t>
                      </a:r>
                    </a:p>
                  </a:txBody>
                  <a:tcPr/>
                </a:tc>
                <a:tc>
                  <a:txBody>
                    <a:bodyPr/>
                    <a:lstStyle/>
                    <a:p>
                      <a:r>
                        <a:rPr lang="en-US" dirty="0"/>
                        <a:t>3.0-002</a:t>
                      </a:r>
                    </a:p>
                  </a:txBody>
                  <a:tcPr/>
                </a:tc>
                <a:tc>
                  <a:txBody>
                    <a:bodyPr/>
                    <a:lstStyle/>
                    <a:p>
                      <a:r>
                        <a:rPr lang="en-US" dirty="0"/>
                        <a:t>3.1-001</a:t>
                      </a:r>
                    </a:p>
                  </a:txBody>
                  <a:tcPr/>
                </a:tc>
                <a:extLst>
                  <a:ext uri="{0D108BD9-81ED-4DB2-BD59-A6C34878D82A}">
                    <a16:rowId xmlns:a16="http://schemas.microsoft.com/office/drawing/2014/main" val="18663008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Database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jmineops_cmkc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jmineops_bvc</a:t>
                      </a:r>
                      <a:endParaRPr lang="en-US" dirty="0"/>
                    </a:p>
                  </a:txBody>
                  <a:tcPr/>
                </a:tc>
                <a:extLst>
                  <a:ext uri="{0D108BD9-81ED-4DB2-BD59-A6C34878D82A}">
                    <a16:rowId xmlns:a16="http://schemas.microsoft.com/office/drawing/2014/main" val="1916149968"/>
                  </a:ext>
                </a:extLst>
              </a:tr>
              <a:tr h="370840">
                <a:tc>
                  <a:txBody>
                    <a:bodyPr/>
                    <a:lstStyle/>
                    <a:p>
                      <a:r>
                        <a:rPr lang="en-US" dirty="0"/>
                        <a:t>GVOS</a:t>
                      </a:r>
                    </a:p>
                  </a:txBody>
                  <a:tcPr/>
                </a:tc>
                <a:tc>
                  <a:txBody>
                    <a:bodyPr/>
                    <a:lstStyle/>
                    <a:p>
                      <a:r>
                        <a:rPr lang="en-US" dirty="0"/>
                        <a:t>6.2-1</a:t>
                      </a:r>
                    </a:p>
                  </a:txBody>
                  <a:tcPr/>
                </a:tc>
                <a:tc>
                  <a:txBody>
                    <a:bodyPr/>
                    <a:lstStyle/>
                    <a:p>
                      <a:r>
                        <a:rPr lang="en-US" dirty="0"/>
                        <a:t>6.2-22</a:t>
                      </a:r>
                    </a:p>
                  </a:txBody>
                  <a:tcPr/>
                </a:tc>
                <a:extLst>
                  <a:ext uri="{0D108BD9-81ED-4DB2-BD59-A6C34878D82A}">
                    <a16:rowId xmlns:a16="http://schemas.microsoft.com/office/drawing/2014/main" val="1441814144"/>
                  </a:ext>
                </a:extLst>
              </a:tr>
              <a:tr h="370840">
                <a:tc>
                  <a:txBody>
                    <a:bodyPr/>
                    <a:lstStyle/>
                    <a:p>
                      <a:r>
                        <a:rPr lang="en-US" dirty="0"/>
                        <a:t>LAN</a:t>
                      </a:r>
                    </a:p>
                  </a:txBody>
                  <a:tcPr/>
                </a:tc>
                <a:tc>
                  <a:txBody>
                    <a:bodyPr/>
                    <a:lstStyle/>
                    <a:p>
                      <a:r>
                        <a:rPr lang="en-US" dirty="0"/>
                        <a:t>192.168.10.121</a:t>
                      </a:r>
                    </a:p>
                  </a:txBody>
                  <a:tcPr/>
                </a:tc>
                <a:tc>
                  <a:txBody>
                    <a:bodyPr/>
                    <a:lstStyle/>
                    <a:p>
                      <a:r>
                        <a:rPr lang="en-US" dirty="0"/>
                        <a:t>10.36.0.93</a:t>
                      </a:r>
                    </a:p>
                  </a:txBody>
                  <a:tcPr/>
                </a:tc>
                <a:extLst>
                  <a:ext uri="{0D108BD9-81ED-4DB2-BD59-A6C34878D82A}">
                    <a16:rowId xmlns:a16="http://schemas.microsoft.com/office/drawing/2014/main" val="2145901353"/>
                  </a:ext>
                </a:extLst>
              </a:tr>
              <a:tr h="370840">
                <a:tc>
                  <a:txBody>
                    <a:bodyPr/>
                    <a:lstStyle/>
                    <a:p>
                      <a:r>
                        <a:rPr lang="en-US" dirty="0"/>
                        <a:t>Gateway</a:t>
                      </a:r>
                    </a:p>
                  </a:txBody>
                  <a:tcPr/>
                </a:tc>
                <a:tc>
                  <a:txBody>
                    <a:bodyPr/>
                    <a:lstStyle/>
                    <a:p>
                      <a:r>
                        <a:rPr lang="en-US" dirty="0"/>
                        <a:t>192.168.10.1</a:t>
                      </a:r>
                    </a:p>
                  </a:txBody>
                  <a:tcPr/>
                </a:tc>
                <a:tc>
                  <a:txBody>
                    <a:bodyPr/>
                    <a:lstStyle/>
                    <a:p>
                      <a:r>
                        <a:rPr lang="en-US" dirty="0"/>
                        <a:t>10.36.3.1</a:t>
                      </a:r>
                    </a:p>
                  </a:txBody>
                  <a:tcPr/>
                </a:tc>
                <a:extLst>
                  <a:ext uri="{0D108BD9-81ED-4DB2-BD59-A6C34878D82A}">
                    <a16:rowId xmlns:a16="http://schemas.microsoft.com/office/drawing/2014/main" val="987740619"/>
                  </a:ext>
                </a:extLst>
              </a:tr>
              <a:tr h="370840">
                <a:tc>
                  <a:txBody>
                    <a:bodyPr/>
                    <a:lstStyle/>
                    <a:p>
                      <a:r>
                        <a:rPr lang="en-US" dirty="0"/>
                        <a:t>Floating IP</a:t>
                      </a:r>
                    </a:p>
                  </a:txBody>
                  <a:tcPr/>
                </a:tc>
                <a:tc>
                  <a:txBody>
                    <a:bodyPr/>
                    <a:lstStyle/>
                    <a:p>
                      <a:r>
                        <a:rPr lang="en-US" dirty="0"/>
                        <a:t>192.168.10.13</a:t>
                      </a:r>
                    </a:p>
                  </a:txBody>
                  <a:tcPr/>
                </a:tc>
                <a:tc>
                  <a:txBody>
                    <a:bodyPr/>
                    <a:lstStyle/>
                    <a:p>
                      <a:r>
                        <a:rPr lang="en-US" dirty="0"/>
                        <a:t>10.36.0.92</a:t>
                      </a:r>
                    </a:p>
                  </a:txBody>
                  <a:tcPr/>
                </a:tc>
                <a:extLst>
                  <a:ext uri="{0D108BD9-81ED-4DB2-BD59-A6C34878D82A}">
                    <a16:rowId xmlns:a16="http://schemas.microsoft.com/office/drawing/2014/main" val="3349816625"/>
                  </a:ext>
                </a:extLst>
              </a:tr>
              <a:tr h="370840">
                <a:tc>
                  <a:txBody>
                    <a:bodyPr/>
                    <a:lstStyle/>
                    <a:p>
                      <a:r>
                        <a:rPr lang="en-US" dirty="0"/>
                        <a:t>OpenVPN</a:t>
                      </a:r>
                    </a:p>
                  </a:txBody>
                  <a:tcPr/>
                </a:tc>
                <a:tc>
                  <a:txBody>
                    <a:bodyPr/>
                    <a:lstStyle/>
                    <a:p>
                      <a:r>
                        <a:rPr lang="en-US" dirty="0"/>
                        <a:t>192.168.11.1</a:t>
                      </a:r>
                    </a:p>
                  </a:txBody>
                  <a:tcPr/>
                </a:tc>
                <a:tc>
                  <a:txBody>
                    <a:bodyPr/>
                    <a:lstStyle/>
                    <a:p>
                      <a:r>
                        <a:rPr lang="en-US" dirty="0"/>
                        <a:t>10.36.6.1</a:t>
                      </a:r>
                    </a:p>
                  </a:txBody>
                  <a:tcPr/>
                </a:tc>
                <a:extLst>
                  <a:ext uri="{0D108BD9-81ED-4DB2-BD59-A6C34878D82A}">
                    <a16:rowId xmlns:a16="http://schemas.microsoft.com/office/drawing/2014/main" val="1203202206"/>
                  </a:ext>
                </a:extLst>
              </a:tr>
            </a:tbl>
          </a:graphicData>
        </a:graphic>
      </p:graphicFrame>
    </p:spTree>
    <p:custDataLst>
      <p:custData r:id="rId1"/>
      <p:custData r:id="rId2"/>
    </p:custDataLst>
    <p:extLst>
      <p:ext uri="{BB962C8B-B14F-4D97-AF65-F5344CB8AC3E}">
        <p14:creationId xmlns:p14="http://schemas.microsoft.com/office/powerpoint/2010/main" val="2576489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latin typeface="Arial" panose="020B0604020202020204" pitchFamily="34" charset="0"/>
                <a:ea typeface="+mn-ea"/>
                <a:cs typeface="Arial" panose="020B0604020202020204" pitchFamily="34" charset="0"/>
              </a:rPr>
              <a:t>Download JAMS and GVOS packages</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B616B1CE-57E3-868C-90EE-881026642AB2}"/>
              </a:ext>
            </a:extLst>
          </p:cNvPr>
          <p:cNvPicPr>
            <a:picLocks noChangeAspect="1"/>
          </p:cNvPicPr>
          <p:nvPr/>
        </p:nvPicPr>
        <p:blipFill>
          <a:blip r:embed="rId4"/>
          <a:stretch>
            <a:fillRect/>
          </a:stretch>
        </p:blipFill>
        <p:spPr>
          <a:xfrm>
            <a:off x="1685348" y="2108778"/>
            <a:ext cx="3204274" cy="3769735"/>
          </a:xfrm>
          <a:prstGeom prst="rect">
            <a:avLst/>
          </a:prstGeom>
          <a:noFill/>
        </p:spPr>
      </p:pic>
      <p:pic>
        <p:nvPicPr>
          <p:cNvPr id="7" name="Picture 6">
            <a:extLst>
              <a:ext uri="{FF2B5EF4-FFF2-40B4-BE49-F238E27FC236}">
                <a16:creationId xmlns:a16="http://schemas.microsoft.com/office/drawing/2014/main" id="{8115A467-C17E-7FC0-A836-C5C8489CAB2F}"/>
              </a:ext>
            </a:extLst>
          </p:cNvPr>
          <p:cNvPicPr>
            <a:picLocks noChangeAspect="1"/>
          </p:cNvPicPr>
          <p:nvPr/>
        </p:nvPicPr>
        <p:blipFill>
          <a:blip r:embed="rId5"/>
          <a:stretch>
            <a:fillRect/>
          </a:stretch>
        </p:blipFill>
        <p:spPr>
          <a:xfrm>
            <a:off x="7251033" y="1524001"/>
            <a:ext cx="3306509" cy="4350671"/>
          </a:xfrm>
          <a:prstGeom prst="rect">
            <a:avLst/>
          </a:prstGeom>
          <a:noFill/>
        </p:spPr>
      </p:pic>
      <p:sp>
        <p:nvSpPr>
          <p:cNvPr id="4" name="Text Placeholder 6">
            <a:extLst>
              <a:ext uri="{FF2B5EF4-FFF2-40B4-BE49-F238E27FC236}">
                <a16:creationId xmlns:a16="http://schemas.microsoft.com/office/drawing/2014/main" id="{C2F2A9CE-7AF1-139E-FF65-D0CA1B8C95EB}"/>
              </a:ext>
            </a:extLst>
          </p:cNvPr>
          <p:cNvSpPr txBox="1">
            <a:spLocks/>
          </p:cNvSpPr>
          <p:nvPr/>
        </p:nvSpPr>
        <p:spPr>
          <a:xfrm>
            <a:off x="609601" y="1524002"/>
            <a:ext cx="5355770" cy="449942"/>
          </a:xfrm>
          <a:prstGeom prst="rect">
            <a:avLst/>
          </a:prstGeom>
        </p:spPr>
        <p:txBody>
          <a:bodyPr lIns="0" tIns="0" rIns="0" bIns="0">
            <a:norm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b="1" kern="1200" dirty="0">
                <a:solidFill>
                  <a:srgbClr val="000000"/>
                </a:solidFill>
                <a:latin typeface="Arial" panose="020B0604020202020204" pitchFamily="34" charset="0"/>
                <a:ea typeface="+mn-ea"/>
                <a:cs typeface="Arial" panose="020B0604020202020204" pitchFamily="34" charset="0"/>
                <a:hlinkClick r:id="rId6"/>
              </a:rPr>
              <a:t>Index of /Releases/3.1/Products/001 (lgs-net.com)</a:t>
            </a:r>
            <a:endParaRPr lang="en-US" sz="1700" b="1" kern="1200" dirty="0">
              <a:solidFill>
                <a:srgbClr val="000000"/>
              </a:solidFill>
              <a:latin typeface="Arial" panose="020B0604020202020204" pitchFamily="34" charset="0"/>
              <a:ea typeface="+mn-ea"/>
              <a:cs typeface="Arial" panose="020B0604020202020204" pitchFamily="34" charset="0"/>
            </a:endParaRPr>
          </a:p>
        </p:txBody>
      </p:sp>
    </p:spTree>
    <p:custDataLst>
      <p:custData r:id="rId1"/>
      <p:custData r:id="rId2"/>
    </p:custDataLst>
    <p:extLst>
      <p:ext uri="{BB962C8B-B14F-4D97-AF65-F5344CB8AC3E}">
        <p14:creationId xmlns:p14="http://schemas.microsoft.com/office/powerpoint/2010/main" val="2145949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17137C-104D-9C82-822C-8EF8F8135F71}"/>
              </a:ext>
            </a:extLst>
          </p:cNvPr>
          <p:cNvSpPr txBox="1"/>
          <p:nvPr/>
        </p:nvSpPr>
        <p:spPr>
          <a:xfrm>
            <a:off x="609600" y="1391117"/>
            <a:ext cx="7081381" cy="410233"/>
          </a:xfrm>
          <a:prstGeom prst="rect">
            <a:avLst/>
          </a:prstGeom>
        </p:spPr>
        <p:txBody>
          <a:bodyPr lIns="0" rIns="0" anchor="t">
            <a:normAutofit/>
          </a:bodyPr>
          <a:lstStyle/>
          <a:p>
            <a:pPr eaLnBrk="1" hangingPunct="1">
              <a:lnSpc>
                <a:spcPct val="90000"/>
              </a:lnSpc>
              <a:spcBef>
                <a:spcPts val="1000"/>
              </a:spcBef>
            </a:pPr>
            <a:r>
              <a:rPr lang="en-US" sz="1100" kern="1200" dirty="0">
                <a:solidFill>
                  <a:srgbClr val="000000"/>
                </a:solidFill>
                <a:latin typeface="Arial" panose="020B0604020202020204" pitchFamily="34" charset="0"/>
                <a:ea typeface="+mn-ea"/>
                <a:cs typeface="Arial" panose="020B0604020202020204" pitchFamily="34" charset="0"/>
                <a:hlinkClick r:id="rId4"/>
              </a:rPr>
              <a:t>http://10.76.9.64:8081/artifactory/webapp/#/artifacts/browse/tree/Properties/jigsaw-extras/HxGN-MIN/PSQLProcs</a:t>
            </a:r>
            <a:r>
              <a:rPr lang="en-US" sz="1100" kern="1200" dirty="0">
                <a:solidFill>
                  <a:srgbClr val="000000"/>
                </a:solidFill>
                <a:latin typeface="Arial" panose="020B0604020202020204" pitchFamily="34" charset="0"/>
                <a:ea typeface="+mn-ea"/>
                <a:cs typeface="Arial" panose="020B0604020202020204" pitchFamily="34" charset="0"/>
              </a:rPr>
              <a:t> </a:t>
            </a:r>
          </a:p>
        </p:txBody>
      </p:sp>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p:txBody>
          <a:bodyPr wrap="square" lIns="0" rIns="0">
            <a:normAutofit/>
          </a:bodyPr>
          <a:lstStyle/>
          <a:p>
            <a:r>
              <a:rPr lang="en-US" kern="1200" dirty="0">
                <a:latin typeface="Arial" panose="020B0604020202020204" pitchFamily="34" charset="0"/>
                <a:ea typeface="+mn-ea"/>
                <a:cs typeface="Arial" panose="020B0604020202020204" pitchFamily="34" charset="0"/>
              </a:rPr>
              <a:t>Download </a:t>
            </a:r>
            <a:r>
              <a:rPr lang="en-US" kern="1200" dirty="0" err="1">
                <a:latin typeface="Arial" panose="020B0604020202020204" pitchFamily="34" charset="0"/>
                <a:ea typeface="+mn-ea"/>
                <a:cs typeface="Arial" panose="020B0604020202020204" pitchFamily="34" charset="0"/>
              </a:rPr>
              <a:t>PSQLProcs</a:t>
            </a:r>
            <a:r>
              <a:rPr lang="en-US" kern="1200" dirty="0">
                <a:latin typeface="Arial" panose="020B0604020202020204" pitchFamily="34" charset="0"/>
                <a:ea typeface="+mn-ea"/>
                <a:cs typeface="Arial" panose="020B0604020202020204" pitchFamily="34" charset="0"/>
              </a:rPr>
              <a:t> PostgreSQL 12 package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A6BF2E81-96B9-ECD5-35BB-1F5899228076}"/>
              </a:ext>
            </a:extLst>
          </p:cNvPr>
          <p:cNvPicPr>
            <a:picLocks noChangeAspect="1"/>
          </p:cNvPicPr>
          <p:nvPr/>
        </p:nvPicPr>
        <p:blipFill>
          <a:blip r:embed="rId5"/>
          <a:stretch>
            <a:fillRect/>
          </a:stretch>
        </p:blipFill>
        <p:spPr>
          <a:xfrm>
            <a:off x="1152841" y="1801350"/>
            <a:ext cx="9886318" cy="4226400"/>
          </a:xfrm>
          <a:prstGeom prst="rect">
            <a:avLst/>
          </a:prstGeom>
          <a:noFill/>
        </p:spPr>
      </p:pic>
    </p:spTree>
    <p:custDataLst>
      <p:custData r:id="rId1"/>
      <p:custData r:id="rId2"/>
    </p:custDataLst>
    <p:extLst>
      <p:ext uri="{BB962C8B-B14F-4D97-AF65-F5344CB8AC3E}">
        <p14:creationId xmlns:p14="http://schemas.microsoft.com/office/powerpoint/2010/main" val="2154617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Get a database backup</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5E2D4470-4874-9395-BAEC-6E0946513161}"/>
              </a:ext>
            </a:extLst>
          </p:cNvPr>
          <p:cNvPicPr>
            <a:picLocks noChangeAspect="1"/>
          </p:cNvPicPr>
          <p:nvPr/>
        </p:nvPicPr>
        <p:blipFill>
          <a:blip r:embed="rId4"/>
          <a:stretch>
            <a:fillRect/>
          </a:stretch>
        </p:blipFill>
        <p:spPr>
          <a:xfrm>
            <a:off x="1278172" y="1663200"/>
            <a:ext cx="9635655" cy="4215600"/>
          </a:xfrm>
          <a:prstGeom prst="rect">
            <a:avLst/>
          </a:prstGeom>
          <a:noFill/>
        </p:spPr>
      </p:pic>
    </p:spTree>
    <p:custDataLst>
      <p:custData r:id="rId1"/>
      <p:custData r:id="rId2"/>
    </p:custDataLst>
    <p:extLst>
      <p:ext uri="{BB962C8B-B14F-4D97-AF65-F5344CB8AC3E}">
        <p14:creationId xmlns:p14="http://schemas.microsoft.com/office/powerpoint/2010/main" val="95086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Get a database backup</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7F24B41A-D2CF-4FC7-CC3F-1A385EE49FEE}"/>
              </a:ext>
            </a:extLst>
          </p:cNvPr>
          <p:cNvPicPr>
            <a:picLocks noChangeAspect="1"/>
          </p:cNvPicPr>
          <p:nvPr/>
        </p:nvPicPr>
        <p:blipFill>
          <a:blip r:embed="rId4"/>
          <a:stretch>
            <a:fillRect/>
          </a:stretch>
        </p:blipFill>
        <p:spPr>
          <a:xfrm>
            <a:off x="1305545" y="1663200"/>
            <a:ext cx="9580909" cy="4215600"/>
          </a:xfrm>
          <a:prstGeom prst="rect">
            <a:avLst/>
          </a:prstGeom>
          <a:noFill/>
        </p:spPr>
      </p:pic>
    </p:spTree>
    <p:custDataLst>
      <p:custData r:id="rId1"/>
      <p:custData r:id="rId2"/>
    </p:custDataLst>
    <p:extLst>
      <p:ext uri="{BB962C8B-B14F-4D97-AF65-F5344CB8AC3E}">
        <p14:creationId xmlns:p14="http://schemas.microsoft.com/office/powerpoint/2010/main" val="357343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Get a database backup</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6" name="Picture 5">
            <a:extLst>
              <a:ext uri="{FF2B5EF4-FFF2-40B4-BE49-F238E27FC236}">
                <a16:creationId xmlns:a16="http://schemas.microsoft.com/office/drawing/2014/main" id="{2E3CA599-498D-8243-3975-843A07DA5323}"/>
              </a:ext>
            </a:extLst>
          </p:cNvPr>
          <p:cNvPicPr>
            <a:picLocks noChangeAspect="1"/>
          </p:cNvPicPr>
          <p:nvPr/>
        </p:nvPicPr>
        <p:blipFill>
          <a:blip r:embed="rId4"/>
          <a:stretch>
            <a:fillRect/>
          </a:stretch>
        </p:blipFill>
        <p:spPr>
          <a:xfrm>
            <a:off x="1278172" y="1663200"/>
            <a:ext cx="9635655" cy="4215600"/>
          </a:xfrm>
          <a:prstGeom prst="rect">
            <a:avLst/>
          </a:prstGeom>
          <a:noFill/>
        </p:spPr>
      </p:pic>
    </p:spTree>
    <p:custDataLst>
      <p:custData r:id="rId1"/>
      <p:custData r:id="rId2"/>
    </p:custDataLst>
    <p:extLst>
      <p:ext uri="{BB962C8B-B14F-4D97-AF65-F5344CB8AC3E}">
        <p14:creationId xmlns:p14="http://schemas.microsoft.com/office/powerpoint/2010/main" val="1374917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Get the customer </a:t>
            </a:r>
            <a:r>
              <a:rPr lang="en-US" kern="1200" dirty="0" err="1"/>
              <a:t>openvpn</a:t>
            </a:r>
            <a:r>
              <a:rPr lang="en-US" kern="1200" dirty="0"/>
              <a:t> folder</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02C1C25A-2882-03C2-91D0-E16954C62C1D}"/>
              </a:ext>
            </a:extLst>
          </p:cNvPr>
          <p:cNvPicPr>
            <a:picLocks noChangeAspect="1"/>
          </p:cNvPicPr>
          <p:nvPr/>
        </p:nvPicPr>
        <p:blipFill>
          <a:blip r:embed="rId4"/>
          <a:stretch>
            <a:fillRect/>
          </a:stretch>
        </p:blipFill>
        <p:spPr>
          <a:xfrm>
            <a:off x="3008258" y="1663200"/>
            <a:ext cx="6175483" cy="4215600"/>
          </a:xfrm>
          <a:prstGeom prst="rect">
            <a:avLst/>
          </a:prstGeom>
          <a:noFill/>
        </p:spPr>
      </p:pic>
    </p:spTree>
    <p:custDataLst>
      <p:custData r:id="rId1"/>
      <p:custData r:id="rId2"/>
    </p:custDataLst>
    <p:extLst>
      <p:ext uri="{BB962C8B-B14F-4D97-AF65-F5344CB8AC3E}">
        <p14:creationId xmlns:p14="http://schemas.microsoft.com/office/powerpoint/2010/main" val="3584950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Change network settings on OP Pro 3.0-002 VM</a:t>
            </a:r>
          </a:p>
          <a:p>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A0F5AE78-FC9E-3B90-08E4-1F0923008EBC}"/>
              </a:ext>
            </a:extLst>
          </p:cNvPr>
          <p:cNvPicPr>
            <a:picLocks noChangeAspect="1"/>
          </p:cNvPicPr>
          <p:nvPr/>
        </p:nvPicPr>
        <p:blipFill>
          <a:blip r:embed="rId4"/>
          <a:stretch>
            <a:fillRect/>
          </a:stretch>
        </p:blipFill>
        <p:spPr>
          <a:xfrm>
            <a:off x="3090052" y="1799398"/>
            <a:ext cx="6011895" cy="3837709"/>
          </a:xfrm>
          <a:prstGeom prst="rect">
            <a:avLst/>
          </a:prstGeom>
        </p:spPr>
      </p:pic>
    </p:spTree>
    <p:custDataLst>
      <p:custData r:id="rId1"/>
      <p:custData r:id="rId2"/>
    </p:custDataLst>
    <p:extLst>
      <p:ext uri="{BB962C8B-B14F-4D97-AF65-F5344CB8AC3E}">
        <p14:creationId xmlns:p14="http://schemas.microsoft.com/office/powerpoint/2010/main" val="2290368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Change network settings on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6B31C218-91DA-7558-F92A-A4B28885F24A}"/>
              </a:ext>
            </a:extLst>
          </p:cNvPr>
          <p:cNvPicPr>
            <a:picLocks noChangeAspect="1"/>
          </p:cNvPicPr>
          <p:nvPr/>
        </p:nvPicPr>
        <p:blipFill>
          <a:blip r:embed="rId4"/>
          <a:stretch>
            <a:fillRect/>
          </a:stretch>
        </p:blipFill>
        <p:spPr>
          <a:xfrm>
            <a:off x="1136470" y="1663200"/>
            <a:ext cx="9919059" cy="4215600"/>
          </a:xfrm>
          <a:prstGeom prst="rect">
            <a:avLst/>
          </a:prstGeom>
          <a:noFill/>
        </p:spPr>
      </p:pic>
    </p:spTree>
    <p:custDataLst>
      <p:custData r:id="rId1"/>
      <p:custData r:id="rId2"/>
    </p:custDataLst>
    <p:extLst>
      <p:ext uri="{BB962C8B-B14F-4D97-AF65-F5344CB8AC3E}">
        <p14:creationId xmlns:p14="http://schemas.microsoft.com/office/powerpoint/2010/main" val="2099559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Load the OP Pro 3.0-002 server image to a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6" name="Picture 5">
            <a:extLst>
              <a:ext uri="{FF2B5EF4-FFF2-40B4-BE49-F238E27FC236}">
                <a16:creationId xmlns:a16="http://schemas.microsoft.com/office/drawing/2014/main" id="{40A2ADA5-C234-9478-90EA-AADDBB3E8083}"/>
              </a:ext>
            </a:extLst>
          </p:cNvPr>
          <p:cNvPicPr>
            <a:picLocks noChangeAspect="1"/>
          </p:cNvPicPr>
          <p:nvPr/>
        </p:nvPicPr>
        <p:blipFill>
          <a:blip r:embed="rId4"/>
          <a:stretch>
            <a:fillRect/>
          </a:stretch>
        </p:blipFill>
        <p:spPr>
          <a:xfrm>
            <a:off x="1278172" y="1663200"/>
            <a:ext cx="9635655" cy="4215600"/>
          </a:xfrm>
          <a:prstGeom prst="rect">
            <a:avLst/>
          </a:prstGeom>
          <a:noFill/>
        </p:spPr>
      </p:pic>
    </p:spTree>
    <p:custDataLst>
      <p:custData r:id="rId1"/>
      <p:custData r:id="rId2"/>
    </p:custDataLst>
    <p:extLst>
      <p:ext uri="{BB962C8B-B14F-4D97-AF65-F5344CB8AC3E}">
        <p14:creationId xmlns:p14="http://schemas.microsoft.com/office/powerpoint/2010/main" val="2519512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Change network settings on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C4B06799-CD69-5831-0144-FA328CAE9B4E}"/>
              </a:ext>
            </a:extLst>
          </p:cNvPr>
          <p:cNvPicPr>
            <a:picLocks noChangeAspect="1"/>
          </p:cNvPicPr>
          <p:nvPr/>
        </p:nvPicPr>
        <p:blipFill>
          <a:blip r:embed="rId4"/>
          <a:stretch>
            <a:fillRect/>
          </a:stretch>
        </p:blipFill>
        <p:spPr>
          <a:xfrm>
            <a:off x="609600" y="1638348"/>
            <a:ext cx="5407413" cy="3453767"/>
          </a:xfrm>
          <a:prstGeom prst="rect">
            <a:avLst/>
          </a:prstGeom>
        </p:spPr>
      </p:pic>
      <p:pic>
        <p:nvPicPr>
          <p:cNvPr id="2" name="Picture 1">
            <a:extLst>
              <a:ext uri="{FF2B5EF4-FFF2-40B4-BE49-F238E27FC236}">
                <a16:creationId xmlns:a16="http://schemas.microsoft.com/office/drawing/2014/main" id="{4DE64455-167F-CEAE-715A-AB64392514B4}"/>
              </a:ext>
            </a:extLst>
          </p:cNvPr>
          <p:cNvPicPr>
            <a:picLocks noChangeAspect="1"/>
          </p:cNvPicPr>
          <p:nvPr/>
        </p:nvPicPr>
        <p:blipFill>
          <a:blip r:embed="rId5"/>
          <a:stretch>
            <a:fillRect/>
          </a:stretch>
        </p:blipFill>
        <p:spPr>
          <a:xfrm>
            <a:off x="6186757" y="1638348"/>
            <a:ext cx="5395644" cy="3453767"/>
          </a:xfrm>
          <a:prstGeom prst="rect">
            <a:avLst/>
          </a:prstGeom>
        </p:spPr>
      </p:pic>
    </p:spTree>
    <p:custDataLst>
      <p:custData r:id="rId1"/>
      <p:custData r:id="rId2"/>
    </p:custDataLst>
    <p:extLst>
      <p:ext uri="{BB962C8B-B14F-4D97-AF65-F5344CB8AC3E}">
        <p14:creationId xmlns:p14="http://schemas.microsoft.com/office/powerpoint/2010/main" val="224175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Change network settings on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23252587-941D-16D7-60C0-5E98F423EE31}"/>
              </a:ext>
            </a:extLst>
          </p:cNvPr>
          <p:cNvPicPr>
            <a:picLocks noChangeAspect="1"/>
          </p:cNvPicPr>
          <p:nvPr/>
        </p:nvPicPr>
        <p:blipFill>
          <a:blip r:embed="rId4"/>
          <a:stretch>
            <a:fillRect/>
          </a:stretch>
        </p:blipFill>
        <p:spPr>
          <a:xfrm>
            <a:off x="609599" y="1799398"/>
            <a:ext cx="5343007" cy="3419524"/>
          </a:xfrm>
          <a:prstGeom prst="rect">
            <a:avLst/>
          </a:prstGeom>
          <a:noFill/>
        </p:spPr>
      </p:pic>
      <p:pic>
        <p:nvPicPr>
          <p:cNvPr id="8" name="Picture 7">
            <a:extLst>
              <a:ext uri="{FF2B5EF4-FFF2-40B4-BE49-F238E27FC236}">
                <a16:creationId xmlns:a16="http://schemas.microsoft.com/office/drawing/2014/main" id="{63FB67C4-610C-24D7-AC82-BAA92A9F609E}"/>
              </a:ext>
            </a:extLst>
          </p:cNvPr>
          <p:cNvPicPr>
            <a:picLocks noChangeAspect="1"/>
          </p:cNvPicPr>
          <p:nvPr/>
        </p:nvPicPr>
        <p:blipFill>
          <a:blip r:embed="rId5"/>
          <a:stretch>
            <a:fillRect/>
          </a:stretch>
        </p:blipFill>
        <p:spPr>
          <a:xfrm>
            <a:off x="6239396" y="1799398"/>
            <a:ext cx="5343005" cy="3410135"/>
          </a:xfrm>
          <a:prstGeom prst="rect">
            <a:avLst/>
          </a:prstGeom>
        </p:spPr>
      </p:pic>
    </p:spTree>
    <p:custDataLst>
      <p:custData r:id="rId1"/>
      <p:custData r:id="rId2"/>
    </p:custDataLst>
    <p:extLst>
      <p:ext uri="{BB962C8B-B14F-4D97-AF65-F5344CB8AC3E}">
        <p14:creationId xmlns:p14="http://schemas.microsoft.com/office/powerpoint/2010/main" val="3542551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Change network settings on OP Pro 3.0-002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4326115E-3BE0-8040-C932-F098E4B2A744}"/>
              </a:ext>
            </a:extLst>
          </p:cNvPr>
          <p:cNvPicPr>
            <a:picLocks noChangeAspect="1"/>
          </p:cNvPicPr>
          <p:nvPr/>
        </p:nvPicPr>
        <p:blipFill>
          <a:blip r:embed="rId4"/>
          <a:stretch>
            <a:fillRect/>
          </a:stretch>
        </p:blipFill>
        <p:spPr>
          <a:xfrm>
            <a:off x="609600" y="1686168"/>
            <a:ext cx="10972800" cy="4169663"/>
          </a:xfrm>
          <a:prstGeom prst="rect">
            <a:avLst/>
          </a:prstGeom>
          <a:noFill/>
        </p:spPr>
      </p:pic>
    </p:spTree>
    <p:custDataLst>
      <p:custData r:id="rId1"/>
      <p:custData r:id="rId2"/>
    </p:custDataLst>
    <p:extLst>
      <p:ext uri="{BB962C8B-B14F-4D97-AF65-F5344CB8AC3E}">
        <p14:creationId xmlns:p14="http://schemas.microsoft.com/office/powerpoint/2010/main" val="23215978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Copy JAMS and GVOS </a:t>
            </a:r>
            <a:r>
              <a:rPr lang="en-US" dirty="0"/>
              <a:t>update</a:t>
            </a:r>
            <a:r>
              <a:rPr lang="en-US" kern="1200" dirty="0"/>
              <a:t> packages to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9C655E3C-C786-C6A2-278F-1A050D93D244}"/>
              </a:ext>
            </a:extLst>
          </p:cNvPr>
          <p:cNvPicPr>
            <a:picLocks noChangeAspect="1"/>
          </p:cNvPicPr>
          <p:nvPr/>
        </p:nvPicPr>
        <p:blipFill>
          <a:blip r:embed="rId4"/>
          <a:stretch>
            <a:fillRect/>
          </a:stretch>
        </p:blipFill>
        <p:spPr>
          <a:xfrm>
            <a:off x="609600" y="2183784"/>
            <a:ext cx="5355771" cy="2490432"/>
          </a:xfrm>
          <a:prstGeom prst="rect">
            <a:avLst/>
          </a:prstGeom>
          <a:noFill/>
        </p:spPr>
      </p:pic>
      <p:pic>
        <p:nvPicPr>
          <p:cNvPr id="5" name="Picture 4">
            <a:extLst>
              <a:ext uri="{FF2B5EF4-FFF2-40B4-BE49-F238E27FC236}">
                <a16:creationId xmlns:a16="http://schemas.microsoft.com/office/drawing/2014/main" id="{099AFF31-EC5E-58D6-DF3A-31858B5D4E8A}"/>
              </a:ext>
            </a:extLst>
          </p:cNvPr>
          <p:cNvPicPr>
            <a:picLocks noChangeAspect="1"/>
          </p:cNvPicPr>
          <p:nvPr/>
        </p:nvPicPr>
        <p:blipFill>
          <a:blip r:embed="rId5"/>
          <a:stretch>
            <a:fillRect/>
          </a:stretch>
        </p:blipFill>
        <p:spPr>
          <a:xfrm>
            <a:off x="6226629" y="2206567"/>
            <a:ext cx="5355771" cy="2477044"/>
          </a:xfrm>
          <a:prstGeom prst="rect">
            <a:avLst/>
          </a:prstGeom>
          <a:noFill/>
        </p:spPr>
      </p:pic>
    </p:spTree>
    <p:custDataLst>
      <p:custData r:id="rId1"/>
      <p:custData r:id="rId2"/>
    </p:custDataLst>
    <p:extLst>
      <p:ext uri="{BB962C8B-B14F-4D97-AF65-F5344CB8AC3E}">
        <p14:creationId xmlns:p14="http://schemas.microsoft.com/office/powerpoint/2010/main" val="2548497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Copy </a:t>
            </a:r>
            <a:r>
              <a:rPr lang="en-US" kern="1200" dirty="0" err="1"/>
              <a:t>PSQLProcs</a:t>
            </a:r>
            <a:r>
              <a:rPr lang="en-US" kern="1200" dirty="0"/>
              <a:t> PostgreSQL 12 package and customer </a:t>
            </a:r>
            <a:r>
              <a:rPr lang="en-US" kern="1200" dirty="0" err="1"/>
              <a:t>openvpn</a:t>
            </a:r>
            <a:r>
              <a:rPr lang="en-US" kern="1200" dirty="0"/>
              <a:t> tar file to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A0974702-7B5C-C3CE-B928-4808DC63473D}"/>
              </a:ext>
            </a:extLst>
          </p:cNvPr>
          <p:cNvPicPr>
            <a:picLocks noChangeAspect="1"/>
          </p:cNvPicPr>
          <p:nvPr/>
        </p:nvPicPr>
        <p:blipFill>
          <a:blip r:embed="rId4"/>
          <a:stretch>
            <a:fillRect/>
          </a:stretch>
        </p:blipFill>
        <p:spPr>
          <a:xfrm>
            <a:off x="2280705" y="2014340"/>
            <a:ext cx="7630590" cy="2829320"/>
          </a:xfrm>
          <a:prstGeom prst="rect">
            <a:avLst/>
          </a:prstGeom>
        </p:spPr>
      </p:pic>
    </p:spTree>
    <p:custDataLst>
      <p:custData r:id="rId1"/>
      <p:custData r:id="rId2"/>
    </p:custDataLst>
    <p:extLst>
      <p:ext uri="{BB962C8B-B14F-4D97-AF65-F5344CB8AC3E}">
        <p14:creationId xmlns:p14="http://schemas.microsoft.com/office/powerpoint/2010/main" val="1799161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Install </a:t>
            </a:r>
            <a:r>
              <a:rPr lang="en-US" kern="1200" dirty="0" err="1"/>
              <a:t>PSQLProcs</a:t>
            </a:r>
            <a:r>
              <a:rPr lang="en-US" kern="1200" dirty="0"/>
              <a:t> PostgreSQL 12 package </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08898901-2E05-5672-EF1C-6E933718E3A3}"/>
              </a:ext>
            </a:extLst>
          </p:cNvPr>
          <p:cNvPicPr>
            <a:picLocks noChangeAspect="1"/>
          </p:cNvPicPr>
          <p:nvPr/>
        </p:nvPicPr>
        <p:blipFill>
          <a:blip r:embed="rId4"/>
          <a:stretch>
            <a:fillRect/>
          </a:stretch>
        </p:blipFill>
        <p:spPr>
          <a:xfrm>
            <a:off x="2508254" y="1663200"/>
            <a:ext cx="7175491" cy="4215600"/>
          </a:xfrm>
          <a:prstGeom prst="rect">
            <a:avLst/>
          </a:prstGeom>
          <a:noFill/>
        </p:spPr>
      </p:pic>
    </p:spTree>
    <p:custDataLst>
      <p:custData r:id="rId1"/>
      <p:custData r:id="rId2"/>
    </p:custDataLst>
    <p:extLst>
      <p:ext uri="{BB962C8B-B14F-4D97-AF65-F5344CB8AC3E}">
        <p14:creationId xmlns:p14="http://schemas.microsoft.com/office/powerpoint/2010/main" val="898973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Confirm </a:t>
            </a:r>
            <a:r>
              <a:rPr lang="en-US" kern="1200" dirty="0" err="1"/>
              <a:t>PSQLProcs</a:t>
            </a:r>
            <a:r>
              <a:rPr lang="en-US" kern="1200" dirty="0"/>
              <a:t> PostgreSQL 12 package is installed </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6" name="Picture 5">
            <a:extLst>
              <a:ext uri="{FF2B5EF4-FFF2-40B4-BE49-F238E27FC236}">
                <a16:creationId xmlns:a16="http://schemas.microsoft.com/office/drawing/2014/main" id="{803789DA-19E2-B57B-4EDD-C901CC906754}"/>
              </a:ext>
            </a:extLst>
          </p:cNvPr>
          <p:cNvPicPr>
            <a:picLocks noChangeAspect="1"/>
          </p:cNvPicPr>
          <p:nvPr/>
        </p:nvPicPr>
        <p:blipFill>
          <a:blip r:embed="rId4"/>
          <a:stretch>
            <a:fillRect/>
          </a:stretch>
        </p:blipFill>
        <p:spPr>
          <a:xfrm>
            <a:off x="2061933" y="1663200"/>
            <a:ext cx="8068133" cy="4215600"/>
          </a:xfrm>
          <a:prstGeom prst="rect">
            <a:avLst/>
          </a:prstGeom>
          <a:noFill/>
        </p:spPr>
      </p:pic>
    </p:spTree>
    <p:custDataLst>
      <p:custData r:id="rId1"/>
      <p:custData r:id="rId2"/>
    </p:custDataLst>
    <p:extLst>
      <p:ext uri="{BB962C8B-B14F-4D97-AF65-F5344CB8AC3E}">
        <p14:creationId xmlns:p14="http://schemas.microsoft.com/office/powerpoint/2010/main" val="432667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Load database backup</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A52EEBDD-04C2-EF27-EC28-EF59BA1803FA}"/>
              </a:ext>
            </a:extLst>
          </p:cNvPr>
          <p:cNvPicPr>
            <a:picLocks noChangeAspect="1"/>
          </p:cNvPicPr>
          <p:nvPr/>
        </p:nvPicPr>
        <p:blipFill>
          <a:blip r:embed="rId4"/>
          <a:stretch>
            <a:fillRect/>
          </a:stretch>
        </p:blipFill>
        <p:spPr>
          <a:xfrm>
            <a:off x="609600" y="1799399"/>
            <a:ext cx="5569527" cy="2924002"/>
          </a:xfrm>
          <a:prstGeom prst="rect">
            <a:avLst/>
          </a:prstGeom>
          <a:noFill/>
        </p:spPr>
      </p:pic>
      <p:pic>
        <p:nvPicPr>
          <p:cNvPr id="7" name="Picture 6">
            <a:extLst>
              <a:ext uri="{FF2B5EF4-FFF2-40B4-BE49-F238E27FC236}">
                <a16:creationId xmlns:a16="http://schemas.microsoft.com/office/drawing/2014/main" id="{37DCBFF4-10A0-FCA9-2CCF-7AE002E0DC7D}"/>
              </a:ext>
            </a:extLst>
          </p:cNvPr>
          <p:cNvPicPr>
            <a:picLocks noChangeAspect="1"/>
          </p:cNvPicPr>
          <p:nvPr/>
        </p:nvPicPr>
        <p:blipFill>
          <a:blip r:embed="rId5"/>
          <a:stretch>
            <a:fillRect/>
          </a:stretch>
        </p:blipFill>
        <p:spPr>
          <a:xfrm>
            <a:off x="6400800" y="1799399"/>
            <a:ext cx="5590509" cy="2924002"/>
          </a:xfrm>
          <a:prstGeom prst="rect">
            <a:avLst/>
          </a:prstGeom>
        </p:spPr>
      </p:pic>
    </p:spTree>
    <p:custDataLst>
      <p:custData r:id="rId1"/>
      <p:custData r:id="rId2"/>
    </p:custDataLst>
    <p:extLst>
      <p:ext uri="{BB962C8B-B14F-4D97-AF65-F5344CB8AC3E}">
        <p14:creationId xmlns:p14="http://schemas.microsoft.com/office/powerpoint/2010/main" val="26079110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Load database backup</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91E96D14-21E2-003D-FC75-8FEA90805D39}"/>
              </a:ext>
            </a:extLst>
          </p:cNvPr>
          <p:cNvPicPr>
            <a:picLocks noChangeAspect="1"/>
          </p:cNvPicPr>
          <p:nvPr/>
        </p:nvPicPr>
        <p:blipFill>
          <a:blip r:embed="rId4"/>
          <a:stretch>
            <a:fillRect/>
          </a:stretch>
        </p:blipFill>
        <p:spPr>
          <a:xfrm>
            <a:off x="725810" y="1663200"/>
            <a:ext cx="10740380" cy="4215600"/>
          </a:xfrm>
          <a:prstGeom prst="rect">
            <a:avLst/>
          </a:prstGeom>
          <a:noFill/>
        </p:spPr>
      </p:pic>
    </p:spTree>
    <p:custDataLst>
      <p:custData r:id="rId1"/>
      <p:custData r:id="rId2"/>
    </p:custDataLst>
    <p:extLst>
      <p:ext uri="{BB962C8B-B14F-4D97-AF65-F5344CB8AC3E}">
        <p14:creationId xmlns:p14="http://schemas.microsoft.com/office/powerpoint/2010/main" val="101586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Load </a:t>
            </a:r>
            <a:r>
              <a:rPr lang="en-US" kern="1200" dirty="0" err="1"/>
              <a:t>gps_points.sql</a:t>
            </a:r>
            <a:r>
              <a:rPr lang="en-US" kern="1200" dirty="0"/>
              <a:t> file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1502D150-E4AB-FC14-6951-92A08B5767E4}"/>
              </a:ext>
            </a:extLst>
          </p:cNvPr>
          <p:cNvPicPr>
            <a:picLocks noChangeAspect="1"/>
          </p:cNvPicPr>
          <p:nvPr/>
        </p:nvPicPr>
        <p:blipFill>
          <a:blip r:embed="rId4"/>
          <a:stretch>
            <a:fillRect/>
          </a:stretch>
        </p:blipFill>
        <p:spPr>
          <a:xfrm>
            <a:off x="609600" y="2832978"/>
            <a:ext cx="5327567" cy="1192043"/>
          </a:xfrm>
          <a:prstGeom prst="rect">
            <a:avLst/>
          </a:prstGeom>
        </p:spPr>
      </p:pic>
      <p:pic>
        <p:nvPicPr>
          <p:cNvPr id="11" name="Picture 10">
            <a:extLst>
              <a:ext uri="{FF2B5EF4-FFF2-40B4-BE49-F238E27FC236}">
                <a16:creationId xmlns:a16="http://schemas.microsoft.com/office/drawing/2014/main" id="{05E76CEF-9B09-173D-B1C4-3CBFA9D43925}"/>
              </a:ext>
            </a:extLst>
          </p:cNvPr>
          <p:cNvPicPr>
            <a:picLocks noChangeAspect="1"/>
          </p:cNvPicPr>
          <p:nvPr/>
        </p:nvPicPr>
        <p:blipFill>
          <a:blip r:embed="rId5"/>
          <a:stretch>
            <a:fillRect/>
          </a:stretch>
        </p:blipFill>
        <p:spPr>
          <a:xfrm>
            <a:off x="6254834" y="1513478"/>
            <a:ext cx="5327565" cy="4047350"/>
          </a:xfrm>
          <a:prstGeom prst="rect">
            <a:avLst/>
          </a:prstGeom>
        </p:spPr>
      </p:pic>
    </p:spTree>
    <p:custDataLst>
      <p:custData r:id="rId1"/>
      <p:custData r:id="rId2"/>
    </p:custDataLst>
    <p:extLst>
      <p:ext uri="{BB962C8B-B14F-4D97-AF65-F5344CB8AC3E}">
        <p14:creationId xmlns:p14="http://schemas.microsoft.com/office/powerpoint/2010/main" val="13554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Load the OP Pro 3.0-002 server image to a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BFB0F235-2893-C453-1B92-F8C130315EC9}"/>
              </a:ext>
            </a:extLst>
          </p:cNvPr>
          <p:cNvPicPr>
            <a:picLocks noChangeAspect="1"/>
          </p:cNvPicPr>
          <p:nvPr/>
        </p:nvPicPr>
        <p:blipFill>
          <a:blip r:embed="rId4"/>
          <a:stretch>
            <a:fillRect/>
          </a:stretch>
        </p:blipFill>
        <p:spPr>
          <a:xfrm>
            <a:off x="2733441" y="1524000"/>
            <a:ext cx="6725117" cy="4354513"/>
          </a:xfrm>
          <a:prstGeom prst="rect">
            <a:avLst/>
          </a:prstGeom>
          <a:noFill/>
        </p:spPr>
      </p:pic>
    </p:spTree>
    <p:custDataLst>
      <p:custData r:id="rId1"/>
      <p:custData r:id="rId2"/>
    </p:custDataLst>
    <p:extLst>
      <p:ext uri="{BB962C8B-B14F-4D97-AF65-F5344CB8AC3E}">
        <p14:creationId xmlns:p14="http://schemas.microsoft.com/office/powerpoint/2010/main" val="572428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Load views</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4E193AF5-67FF-3A37-300B-F9A78D0C7D12}"/>
              </a:ext>
            </a:extLst>
          </p:cNvPr>
          <p:cNvPicPr>
            <a:picLocks noChangeAspect="1"/>
          </p:cNvPicPr>
          <p:nvPr/>
        </p:nvPicPr>
        <p:blipFill>
          <a:blip r:embed="rId4"/>
          <a:stretch>
            <a:fillRect/>
          </a:stretch>
        </p:blipFill>
        <p:spPr>
          <a:xfrm>
            <a:off x="609600" y="2761134"/>
            <a:ext cx="5355771" cy="1606731"/>
          </a:xfrm>
          <a:prstGeom prst="rect">
            <a:avLst/>
          </a:prstGeom>
          <a:noFill/>
        </p:spPr>
      </p:pic>
      <p:pic>
        <p:nvPicPr>
          <p:cNvPr id="6" name="Picture 5">
            <a:extLst>
              <a:ext uri="{FF2B5EF4-FFF2-40B4-BE49-F238E27FC236}">
                <a16:creationId xmlns:a16="http://schemas.microsoft.com/office/drawing/2014/main" id="{5961EDD7-3485-4D4C-56C5-D8B858095798}"/>
              </a:ext>
            </a:extLst>
          </p:cNvPr>
          <p:cNvPicPr>
            <a:picLocks noChangeAspect="1"/>
          </p:cNvPicPr>
          <p:nvPr/>
        </p:nvPicPr>
        <p:blipFill>
          <a:blip r:embed="rId5"/>
          <a:stretch>
            <a:fillRect/>
          </a:stretch>
        </p:blipFill>
        <p:spPr>
          <a:xfrm>
            <a:off x="6299095" y="1389165"/>
            <a:ext cx="5210384" cy="4350671"/>
          </a:xfrm>
          <a:prstGeom prst="rect">
            <a:avLst/>
          </a:prstGeom>
          <a:noFill/>
        </p:spPr>
      </p:pic>
      <p:sp>
        <p:nvSpPr>
          <p:cNvPr id="2" name="Text Placeholder 9">
            <a:extLst>
              <a:ext uri="{FF2B5EF4-FFF2-40B4-BE49-F238E27FC236}">
                <a16:creationId xmlns:a16="http://schemas.microsoft.com/office/drawing/2014/main" id="{10182A4E-BD0A-7354-19CF-85DBDFB5C0D9}"/>
              </a:ext>
            </a:extLst>
          </p:cNvPr>
          <p:cNvSpPr txBox="1">
            <a:spLocks/>
          </p:cNvSpPr>
          <p:nvPr/>
        </p:nvSpPr>
        <p:spPr>
          <a:xfrm>
            <a:off x="609601" y="5780100"/>
            <a:ext cx="10972800" cy="369332"/>
          </a:xfrm>
          <a:prstGeom prst="rect">
            <a:avLst/>
          </a:prstGeom>
        </p:spPr>
        <p:txBody>
          <a:bodyPr wrap="square" lIns="0" rIns="0">
            <a:normAutofit/>
          </a:bodyPr>
          <a:lstStyle>
            <a:lvl1pPr marL="0" indent="0" algn="l" rtl="0" eaLnBrk="1" fontAlgn="base" hangingPunct="1">
              <a:lnSpc>
                <a:spcPct val="90000"/>
              </a:lnSpc>
              <a:spcBef>
                <a:spcPts val="1000"/>
              </a:spcBef>
              <a:spcAft>
                <a:spcPct val="0"/>
              </a:spcAft>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Note: Run load views process twice.</a:t>
            </a:r>
          </a:p>
        </p:txBody>
      </p:sp>
    </p:spTree>
    <p:custDataLst>
      <p:custData r:id="rId1"/>
      <p:custData r:id="rId2"/>
    </p:custDataLst>
    <p:extLst>
      <p:ext uri="{BB962C8B-B14F-4D97-AF65-F5344CB8AC3E}">
        <p14:creationId xmlns:p14="http://schemas.microsoft.com/office/powerpoint/2010/main" val="1729643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Extract</a:t>
            </a:r>
            <a:r>
              <a:rPr lang="en-US" kern="1200" dirty="0"/>
              <a:t> JAMS 3.1-001 package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2D8291B6-BB78-AB2F-74DC-79437D55609E}"/>
              </a:ext>
            </a:extLst>
          </p:cNvPr>
          <p:cNvPicPr>
            <a:picLocks noChangeAspect="1"/>
          </p:cNvPicPr>
          <p:nvPr/>
        </p:nvPicPr>
        <p:blipFill>
          <a:blip r:embed="rId4"/>
          <a:stretch>
            <a:fillRect/>
          </a:stretch>
        </p:blipFill>
        <p:spPr>
          <a:xfrm>
            <a:off x="826501" y="1663200"/>
            <a:ext cx="10538998" cy="4215600"/>
          </a:xfrm>
          <a:prstGeom prst="rect">
            <a:avLst/>
          </a:prstGeom>
          <a:noFill/>
        </p:spPr>
      </p:pic>
    </p:spTree>
    <p:custDataLst>
      <p:custData r:id="rId1"/>
      <p:custData r:id="rId2"/>
    </p:custDataLst>
    <p:extLst>
      <p:ext uri="{BB962C8B-B14F-4D97-AF65-F5344CB8AC3E}">
        <p14:creationId xmlns:p14="http://schemas.microsoft.com/office/powerpoint/2010/main" val="33762564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Extract JAMS 3.1-001 package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1058C602-6A33-7F26-4B6E-4132777B10F4}"/>
              </a:ext>
            </a:extLst>
          </p:cNvPr>
          <p:cNvPicPr>
            <a:picLocks noChangeAspect="1"/>
          </p:cNvPicPr>
          <p:nvPr/>
        </p:nvPicPr>
        <p:blipFill>
          <a:blip r:embed="rId4"/>
          <a:stretch>
            <a:fillRect/>
          </a:stretch>
        </p:blipFill>
        <p:spPr>
          <a:xfrm>
            <a:off x="3063195" y="1663200"/>
            <a:ext cx="6065610" cy="4215600"/>
          </a:xfrm>
          <a:prstGeom prst="rect">
            <a:avLst/>
          </a:prstGeom>
          <a:noFill/>
        </p:spPr>
      </p:pic>
    </p:spTree>
    <p:custDataLst>
      <p:custData r:id="rId1"/>
      <p:custData r:id="rId2"/>
    </p:custDataLst>
    <p:extLst>
      <p:ext uri="{BB962C8B-B14F-4D97-AF65-F5344CB8AC3E}">
        <p14:creationId xmlns:p14="http://schemas.microsoft.com/office/powerpoint/2010/main" val="4987991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Confirm</a:t>
            </a:r>
            <a:r>
              <a:rPr lang="en-US" kern="1200" dirty="0"/>
              <a:t> JAMS 3.1-001 x86_64-linux folder </a:t>
            </a:r>
            <a:r>
              <a:rPr lang="en-US" dirty="0"/>
              <a:t>was created</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3AC01BEB-693D-7985-C33D-2A7036BA6348}"/>
              </a:ext>
            </a:extLst>
          </p:cNvPr>
          <p:cNvPicPr>
            <a:picLocks noChangeAspect="1"/>
          </p:cNvPicPr>
          <p:nvPr/>
        </p:nvPicPr>
        <p:blipFill>
          <a:blip r:embed="rId4"/>
          <a:stretch>
            <a:fillRect/>
          </a:stretch>
        </p:blipFill>
        <p:spPr>
          <a:xfrm>
            <a:off x="3859607" y="1663200"/>
            <a:ext cx="4472785" cy="4215600"/>
          </a:xfrm>
          <a:prstGeom prst="rect">
            <a:avLst/>
          </a:prstGeom>
          <a:noFill/>
        </p:spPr>
      </p:pic>
    </p:spTree>
    <p:custDataLst>
      <p:custData r:id="rId1"/>
      <p:custData r:id="rId2"/>
    </p:custDataLst>
    <p:extLst>
      <p:ext uri="{BB962C8B-B14F-4D97-AF65-F5344CB8AC3E}">
        <p14:creationId xmlns:p14="http://schemas.microsoft.com/office/powerpoint/2010/main" val="3306883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Add </a:t>
            </a:r>
            <a:r>
              <a:rPr lang="en-US" kern="1200" dirty="0" err="1"/>
              <a:t>jamssql</a:t>
            </a:r>
            <a:r>
              <a:rPr lang="en-US" kern="1200" dirty="0"/>
              <a:t> alias to /</a:t>
            </a:r>
            <a:r>
              <a:rPr lang="en-US" kern="1200" dirty="0" err="1"/>
              <a:t>etc</a:t>
            </a:r>
            <a:r>
              <a:rPr lang="en-US" kern="1200" dirty="0"/>
              <a:t>/hosts file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11" name="Picture 10">
            <a:extLst>
              <a:ext uri="{FF2B5EF4-FFF2-40B4-BE49-F238E27FC236}">
                <a16:creationId xmlns:a16="http://schemas.microsoft.com/office/drawing/2014/main" id="{53B8A5DD-C44C-20DB-5A4C-4031F2C18FB8}"/>
              </a:ext>
            </a:extLst>
          </p:cNvPr>
          <p:cNvPicPr>
            <a:picLocks noChangeAspect="1"/>
          </p:cNvPicPr>
          <p:nvPr/>
        </p:nvPicPr>
        <p:blipFill>
          <a:blip r:embed="rId4"/>
          <a:stretch>
            <a:fillRect/>
          </a:stretch>
        </p:blipFill>
        <p:spPr>
          <a:xfrm>
            <a:off x="3470107" y="1663200"/>
            <a:ext cx="5251786" cy="4215600"/>
          </a:xfrm>
          <a:prstGeom prst="rect">
            <a:avLst/>
          </a:prstGeom>
          <a:noFill/>
        </p:spPr>
      </p:pic>
    </p:spTree>
    <p:custDataLst>
      <p:custData r:id="rId1"/>
      <p:custData r:id="rId2"/>
    </p:custDataLst>
    <p:extLst>
      <p:ext uri="{BB962C8B-B14F-4D97-AF65-F5344CB8AC3E}">
        <p14:creationId xmlns:p14="http://schemas.microsoft.com/office/powerpoint/2010/main" val="423946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Update JAMS to 3.1-001 version</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D86E728A-0765-9723-9212-E2AB36BB9C78}"/>
              </a:ext>
            </a:extLst>
          </p:cNvPr>
          <p:cNvPicPr>
            <a:picLocks noChangeAspect="1"/>
          </p:cNvPicPr>
          <p:nvPr/>
        </p:nvPicPr>
        <p:blipFill>
          <a:blip r:embed="rId4"/>
          <a:stretch>
            <a:fillRect/>
          </a:stretch>
        </p:blipFill>
        <p:spPr>
          <a:xfrm>
            <a:off x="609600" y="2632573"/>
            <a:ext cx="10972800" cy="2276854"/>
          </a:xfrm>
          <a:prstGeom prst="rect">
            <a:avLst/>
          </a:prstGeom>
          <a:noFill/>
        </p:spPr>
      </p:pic>
    </p:spTree>
    <p:custDataLst>
      <p:custData r:id="rId1"/>
      <p:custData r:id="rId2"/>
    </p:custDataLst>
    <p:extLst>
      <p:ext uri="{BB962C8B-B14F-4D97-AF65-F5344CB8AC3E}">
        <p14:creationId xmlns:p14="http://schemas.microsoft.com/office/powerpoint/2010/main" val="2054806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Update</a:t>
            </a:r>
            <a:r>
              <a:rPr lang="en-US" kern="1200" dirty="0"/>
              <a:t> database on JAMS configuration file </a:t>
            </a:r>
            <a:r>
              <a:rPr lang="en-US" kern="1200" dirty="0" err="1"/>
              <a:t>config.jams</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87AC5EF3-D146-84BA-9F04-F6C27F07411C}"/>
              </a:ext>
            </a:extLst>
          </p:cNvPr>
          <p:cNvPicPr>
            <a:picLocks noChangeAspect="1"/>
          </p:cNvPicPr>
          <p:nvPr/>
        </p:nvPicPr>
        <p:blipFill>
          <a:blip r:embed="rId4"/>
          <a:stretch>
            <a:fillRect/>
          </a:stretch>
        </p:blipFill>
        <p:spPr>
          <a:xfrm>
            <a:off x="2100171" y="1663200"/>
            <a:ext cx="7991657" cy="4215600"/>
          </a:xfrm>
          <a:prstGeom prst="rect">
            <a:avLst/>
          </a:prstGeom>
          <a:noFill/>
        </p:spPr>
      </p:pic>
    </p:spTree>
    <p:custDataLst>
      <p:custData r:id="rId1"/>
      <p:custData r:id="rId2"/>
    </p:custDataLst>
    <p:extLst>
      <p:ext uri="{BB962C8B-B14F-4D97-AF65-F5344CB8AC3E}">
        <p14:creationId xmlns:p14="http://schemas.microsoft.com/office/powerpoint/2010/main" val="3925340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R</a:t>
            </a:r>
            <a:r>
              <a:rPr lang="en-US" kern="1200" dirty="0"/>
              <a:t>estart JAMS and confirm bundles version</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E6FF5A75-B91E-17CB-8ECD-253274F32529}"/>
              </a:ext>
            </a:extLst>
          </p:cNvPr>
          <p:cNvPicPr>
            <a:picLocks noChangeAspect="1"/>
          </p:cNvPicPr>
          <p:nvPr/>
        </p:nvPicPr>
        <p:blipFill>
          <a:blip r:embed="rId4"/>
          <a:stretch>
            <a:fillRect/>
          </a:stretch>
        </p:blipFill>
        <p:spPr>
          <a:xfrm>
            <a:off x="3948204" y="1663200"/>
            <a:ext cx="4295592" cy="4215600"/>
          </a:xfrm>
          <a:prstGeom prst="rect">
            <a:avLst/>
          </a:prstGeom>
          <a:noFill/>
        </p:spPr>
      </p:pic>
    </p:spTree>
    <p:custDataLst>
      <p:custData r:id="rId1"/>
      <p:custData r:id="rId2"/>
    </p:custDataLst>
    <p:extLst>
      <p:ext uri="{BB962C8B-B14F-4D97-AF65-F5344CB8AC3E}">
        <p14:creationId xmlns:p14="http://schemas.microsoft.com/office/powerpoint/2010/main" val="3028724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Upgrade VM OP Pro 3.0-002 to OP Pro 3.1-001</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graphicFrame>
        <p:nvGraphicFramePr>
          <p:cNvPr id="5" name="Table 5">
            <a:extLst>
              <a:ext uri="{FF2B5EF4-FFF2-40B4-BE49-F238E27FC236}">
                <a16:creationId xmlns:a16="http://schemas.microsoft.com/office/drawing/2014/main" id="{019DB81E-0DED-F112-E56A-3478ACF6A878}"/>
              </a:ext>
            </a:extLst>
          </p:cNvPr>
          <p:cNvGraphicFramePr>
            <a:graphicFrameLocks noGrp="1"/>
          </p:cNvGraphicFramePr>
          <p:nvPr>
            <p:extLst>
              <p:ext uri="{D42A27DB-BD31-4B8C-83A1-F6EECF244321}">
                <p14:modId xmlns:p14="http://schemas.microsoft.com/office/powerpoint/2010/main" val="4193464821"/>
              </p:ext>
            </p:extLst>
          </p:nvPr>
        </p:nvGraphicFramePr>
        <p:xfrm>
          <a:off x="2032000" y="1945640"/>
          <a:ext cx="7931404" cy="2966720"/>
        </p:xfrm>
        <a:graphic>
          <a:graphicData uri="http://schemas.openxmlformats.org/drawingml/2006/table">
            <a:tbl>
              <a:tblPr firstRow="1" bandRow="1">
                <a:tableStyleId>{74C1A8A3-306A-4EB7-A6B1-4F7E0EB9C5D6}</a:tableStyleId>
              </a:tblPr>
              <a:tblGrid>
                <a:gridCol w="2708965">
                  <a:extLst>
                    <a:ext uri="{9D8B030D-6E8A-4147-A177-3AD203B41FA5}">
                      <a16:colId xmlns:a16="http://schemas.microsoft.com/office/drawing/2014/main" val="900428297"/>
                    </a:ext>
                  </a:extLst>
                </a:gridCol>
                <a:gridCol w="2713383">
                  <a:extLst>
                    <a:ext uri="{9D8B030D-6E8A-4147-A177-3AD203B41FA5}">
                      <a16:colId xmlns:a16="http://schemas.microsoft.com/office/drawing/2014/main" val="1338224853"/>
                    </a:ext>
                  </a:extLst>
                </a:gridCol>
                <a:gridCol w="1761413">
                  <a:extLst>
                    <a:ext uri="{9D8B030D-6E8A-4147-A177-3AD203B41FA5}">
                      <a16:colId xmlns:a16="http://schemas.microsoft.com/office/drawing/2014/main" val="559101234"/>
                    </a:ext>
                  </a:extLst>
                </a:gridCol>
                <a:gridCol w="747643">
                  <a:extLst>
                    <a:ext uri="{9D8B030D-6E8A-4147-A177-3AD203B41FA5}">
                      <a16:colId xmlns:a16="http://schemas.microsoft.com/office/drawing/2014/main" val="260490869"/>
                    </a:ext>
                  </a:extLst>
                </a:gridCol>
              </a:tblGrid>
              <a:tr h="370840">
                <a:tc>
                  <a:txBody>
                    <a:bodyPr/>
                    <a:lstStyle/>
                    <a:p>
                      <a:endParaRPr lang="en-US"/>
                    </a:p>
                  </a:txBody>
                  <a:tcPr/>
                </a:tc>
                <a:tc>
                  <a:txBody>
                    <a:bodyPr/>
                    <a:lstStyle/>
                    <a:p>
                      <a:r>
                        <a:rPr lang="en-US" dirty="0"/>
                        <a:t>PD Virtual Machine</a:t>
                      </a:r>
                    </a:p>
                  </a:txBody>
                  <a:tcPr/>
                </a:tc>
                <a:tc>
                  <a:txBody>
                    <a:bodyPr/>
                    <a:lstStyle/>
                    <a:p>
                      <a:r>
                        <a:rPr lang="en-US" dirty="0"/>
                        <a:t>Upgrade</a:t>
                      </a:r>
                    </a:p>
                  </a:txBody>
                  <a:tcPr/>
                </a:tc>
                <a:tc>
                  <a:txBody>
                    <a:bodyPr/>
                    <a:lstStyle/>
                    <a:p>
                      <a:endParaRPr lang="en-US" dirty="0"/>
                    </a:p>
                  </a:txBody>
                  <a:tcPr/>
                </a:tc>
                <a:extLst>
                  <a:ext uri="{0D108BD9-81ED-4DB2-BD59-A6C34878D82A}">
                    <a16:rowId xmlns:a16="http://schemas.microsoft.com/office/drawing/2014/main" val="1235714465"/>
                  </a:ext>
                </a:extLst>
              </a:tr>
              <a:tr h="370840">
                <a:tc>
                  <a:txBody>
                    <a:bodyPr/>
                    <a:lstStyle/>
                    <a:p>
                      <a:r>
                        <a:rPr lang="en-US" dirty="0"/>
                        <a:t>JAMS</a:t>
                      </a:r>
                    </a:p>
                  </a:txBody>
                  <a:tcPr/>
                </a:tc>
                <a:tc>
                  <a:txBody>
                    <a:bodyPr/>
                    <a:lstStyle/>
                    <a:p>
                      <a:r>
                        <a:rPr lang="en-US" dirty="0"/>
                        <a:t>3.0-002</a:t>
                      </a:r>
                    </a:p>
                  </a:txBody>
                  <a:tcPr/>
                </a:tc>
                <a:tc>
                  <a:txBody>
                    <a:bodyPr/>
                    <a:lstStyle/>
                    <a:p>
                      <a:r>
                        <a:rPr lang="en-US" dirty="0"/>
                        <a:t>3.1-001</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18663008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Database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jmineops_cmkc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jmineops_bvc</a:t>
                      </a:r>
                      <a:endParaRPr lang="en-US" dirty="0"/>
                    </a:p>
                  </a:txBody>
                  <a:tcPr/>
                </a:tc>
                <a:tc>
                  <a:txBody>
                    <a:bodyPr/>
                    <a:lstStyle/>
                    <a:p>
                      <a:endParaRPr lang="en-US" dirty="0"/>
                    </a:p>
                  </a:txBody>
                  <a:tcPr/>
                </a:tc>
                <a:extLst>
                  <a:ext uri="{0D108BD9-81ED-4DB2-BD59-A6C34878D82A}">
                    <a16:rowId xmlns:a16="http://schemas.microsoft.com/office/drawing/2014/main" val="2557763266"/>
                  </a:ext>
                </a:extLst>
              </a:tr>
              <a:tr h="370840">
                <a:tc>
                  <a:txBody>
                    <a:bodyPr/>
                    <a:lstStyle/>
                    <a:p>
                      <a:r>
                        <a:rPr lang="en-US" dirty="0"/>
                        <a:t>GVOS</a:t>
                      </a:r>
                    </a:p>
                  </a:txBody>
                  <a:tcPr/>
                </a:tc>
                <a:tc>
                  <a:txBody>
                    <a:bodyPr/>
                    <a:lstStyle/>
                    <a:p>
                      <a:r>
                        <a:rPr lang="en-US" dirty="0"/>
                        <a:t>6.2-1</a:t>
                      </a:r>
                    </a:p>
                  </a:txBody>
                  <a:tcPr/>
                </a:tc>
                <a:tc>
                  <a:txBody>
                    <a:bodyPr/>
                    <a:lstStyle/>
                    <a:p>
                      <a:r>
                        <a:rPr lang="en-US" dirty="0"/>
                        <a:t>6.2-22</a:t>
                      </a:r>
                    </a:p>
                  </a:txBody>
                  <a:tcPr/>
                </a:tc>
                <a:tc>
                  <a:txBody>
                    <a:bodyPr/>
                    <a:lstStyle/>
                    <a:p>
                      <a:endParaRPr lang="en-US" dirty="0"/>
                    </a:p>
                  </a:txBody>
                  <a:tcPr/>
                </a:tc>
                <a:extLst>
                  <a:ext uri="{0D108BD9-81ED-4DB2-BD59-A6C34878D82A}">
                    <a16:rowId xmlns:a16="http://schemas.microsoft.com/office/drawing/2014/main" val="1441814144"/>
                  </a:ext>
                </a:extLst>
              </a:tr>
              <a:tr h="370840">
                <a:tc>
                  <a:txBody>
                    <a:bodyPr/>
                    <a:lstStyle/>
                    <a:p>
                      <a:r>
                        <a:rPr lang="en-US" dirty="0"/>
                        <a:t>LAN</a:t>
                      </a:r>
                    </a:p>
                  </a:txBody>
                  <a:tcPr/>
                </a:tc>
                <a:tc>
                  <a:txBody>
                    <a:bodyPr/>
                    <a:lstStyle/>
                    <a:p>
                      <a:r>
                        <a:rPr lang="en-US" dirty="0"/>
                        <a:t>192.168.10.121</a:t>
                      </a:r>
                    </a:p>
                  </a:txBody>
                  <a:tcPr/>
                </a:tc>
                <a:tc>
                  <a:txBody>
                    <a:bodyPr/>
                    <a:lstStyle/>
                    <a:p>
                      <a:r>
                        <a:rPr lang="en-US" dirty="0"/>
                        <a:t>10.36.0.93</a:t>
                      </a:r>
                    </a:p>
                  </a:txBody>
                  <a:tcPr/>
                </a:tc>
                <a:tc>
                  <a:txBody>
                    <a:bodyPr/>
                    <a:lstStyle/>
                    <a:p>
                      <a:endParaRPr lang="en-US" dirty="0"/>
                    </a:p>
                  </a:txBody>
                  <a:tcPr/>
                </a:tc>
                <a:extLst>
                  <a:ext uri="{0D108BD9-81ED-4DB2-BD59-A6C34878D82A}">
                    <a16:rowId xmlns:a16="http://schemas.microsoft.com/office/drawing/2014/main" val="2145901353"/>
                  </a:ext>
                </a:extLst>
              </a:tr>
              <a:tr h="370840">
                <a:tc>
                  <a:txBody>
                    <a:bodyPr/>
                    <a:lstStyle/>
                    <a:p>
                      <a:r>
                        <a:rPr lang="en-US" dirty="0"/>
                        <a:t>Gateway</a:t>
                      </a:r>
                    </a:p>
                  </a:txBody>
                  <a:tcPr/>
                </a:tc>
                <a:tc>
                  <a:txBody>
                    <a:bodyPr/>
                    <a:lstStyle/>
                    <a:p>
                      <a:r>
                        <a:rPr lang="en-US" dirty="0"/>
                        <a:t>192.168.10.1</a:t>
                      </a:r>
                    </a:p>
                  </a:txBody>
                  <a:tcPr/>
                </a:tc>
                <a:tc>
                  <a:txBody>
                    <a:bodyPr/>
                    <a:lstStyle/>
                    <a:p>
                      <a:r>
                        <a:rPr lang="en-US" dirty="0"/>
                        <a:t>10.36.3.1</a:t>
                      </a:r>
                    </a:p>
                  </a:txBody>
                  <a:tcPr/>
                </a:tc>
                <a:tc>
                  <a:txBody>
                    <a:bodyPr/>
                    <a:lstStyle/>
                    <a:p>
                      <a:endParaRPr lang="en-US" dirty="0"/>
                    </a:p>
                  </a:txBody>
                  <a:tcPr/>
                </a:tc>
                <a:extLst>
                  <a:ext uri="{0D108BD9-81ED-4DB2-BD59-A6C34878D82A}">
                    <a16:rowId xmlns:a16="http://schemas.microsoft.com/office/drawing/2014/main" val="987740619"/>
                  </a:ext>
                </a:extLst>
              </a:tr>
              <a:tr h="370840">
                <a:tc>
                  <a:txBody>
                    <a:bodyPr/>
                    <a:lstStyle/>
                    <a:p>
                      <a:r>
                        <a:rPr lang="en-US" dirty="0"/>
                        <a:t>Floating IP</a:t>
                      </a:r>
                    </a:p>
                  </a:txBody>
                  <a:tcPr/>
                </a:tc>
                <a:tc>
                  <a:txBody>
                    <a:bodyPr/>
                    <a:lstStyle/>
                    <a:p>
                      <a:r>
                        <a:rPr lang="en-US" dirty="0"/>
                        <a:t>192.168.10.13</a:t>
                      </a:r>
                    </a:p>
                  </a:txBody>
                  <a:tcPr/>
                </a:tc>
                <a:tc>
                  <a:txBody>
                    <a:bodyPr/>
                    <a:lstStyle/>
                    <a:p>
                      <a:r>
                        <a:rPr lang="en-US" dirty="0"/>
                        <a:t>10.36.0.92</a:t>
                      </a:r>
                    </a:p>
                  </a:txBody>
                  <a:tcPr/>
                </a:tc>
                <a:tc>
                  <a:txBody>
                    <a:bodyPr/>
                    <a:lstStyle/>
                    <a:p>
                      <a:endParaRPr lang="en-US" dirty="0"/>
                    </a:p>
                  </a:txBody>
                  <a:tcPr/>
                </a:tc>
                <a:extLst>
                  <a:ext uri="{0D108BD9-81ED-4DB2-BD59-A6C34878D82A}">
                    <a16:rowId xmlns:a16="http://schemas.microsoft.com/office/drawing/2014/main" val="3349816625"/>
                  </a:ext>
                </a:extLst>
              </a:tr>
              <a:tr h="370840">
                <a:tc>
                  <a:txBody>
                    <a:bodyPr/>
                    <a:lstStyle/>
                    <a:p>
                      <a:r>
                        <a:rPr lang="en-US" dirty="0"/>
                        <a:t>OpenVPN</a:t>
                      </a:r>
                    </a:p>
                  </a:txBody>
                  <a:tcPr/>
                </a:tc>
                <a:tc>
                  <a:txBody>
                    <a:bodyPr/>
                    <a:lstStyle/>
                    <a:p>
                      <a:r>
                        <a:rPr lang="en-US" dirty="0"/>
                        <a:t>192.168.11.1</a:t>
                      </a:r>
                    </a:p>
                  </a:txBody>
                  <a:tcPr/>
                </a:tc>
                <a:tc>
                  <a:txBody>
                    <a:bodyPr/>
                    <a:lstStyle/>
                    <a:p>
                      <a:r>
                        <a:rPr lang="en-US" dirty="0"/>
                        <a:t>10.36.6.1</a:t>
                      </a:r>
                    </a:p>
                  </a:txBody>
                  <a:tcPr/>
                </a:tc>
                <a:tc>
                  <a:txBody>
                    <a:bodyPr/>
                    <a:lstStyle/>
                    <a:p>
                      <a:endParaRPr lang="en-US" dirty="0"/>
                    </a:p>
                  </a:txBody>
                  <a:tcPr/>
                </a:tc>
                <a:extLst>
                  <a:ext uri="{0D108BD9-81ED-4DB2-BD59-A6C34878D82A}">
                    <a16:rowId xmlns:a16="http://schemas.microsoft.com/office/drawing/2014/main" val="1203202206"/>
                  </a:ext>
                </a:extLst>
              </a:tr>
            </a:tbl>
          </a:graphicData>
        </a:graphic>
      </p:graphicFrame>
    </p:spTree>
    <p:custDataLst>
      <p:custData r:id="rId1"/>
      <p:custData r:id="rId2"/>
    </p:custDataLst>
    <p:extLst>
      <p:ext uri="{BB962C8B-B14F-4D97-AF65-F5344CB8AC3E}">
        <p14:creationId xmlns:p14="http://schemas.microsoft.com/office/powerpoint/2010/main" val="4272508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Update database schema</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E5596014-71CF-06B4-00EE-055322E2D118}"/>
              </a:ext>
            </a:extLst>
          </p:cNvPr>
          <p:cNvPicPr>
            <a:picLocks noChangeAspect="1"/>
          </p:cNvPicPr>
          <p:nvPr/>
        </p:nvPicPr>
        <p:blipFill>
          <a:blip r:embed="rId4"/>
          <a:stretch>
            <a:fillRect/>
          </a:stretch>
        </p:blipFill>
        <p:spPr>
          <a:xfrm>
            <a:off x="609600" y="1622567"/>
            <a:ext cx="5018571" cy="4215600"/>
          </a:xfrm>
          <a:prstGeom prst="rect">
            <a:avLst/>
          </a:prstGeom>
          <a:noFill/>
        </p:spPr>
      </p:pic>
      <p:pic>
        <p:nvPicPr>
          <p:cNvPr id="6" name="Picture 5">
            <a:extLst>
              <a:ext uri="{FF2B5EF4-FFF2-40B4-BE49-F238E27FC236}">
                <a16:creationId xmlns:a16="http://schemas.microsoft.com/office/drawing/2014/main" id="{A3429F3F-4FB6-8C5D-54A9-5B4C6D2B4EB9}"/>
              </a:ext>
            </a:extLst>
          </p:cNvPr>
          <p:cNvPicPr>
            <a:picLocks noChangeAspect="1"/>
          </p:cNvPicPr>
          <p:nvPr/>
        </p:nvPicPr>
        <p:blipFill>
          <a:blip r:embed="rId5"/>
          <a:stretch>
            <a:fillRect/>
          </a:stretch>
        </p:blipFill>
        <p:spPr>
          <a:xfrm>
            <a:off x="6563829" y="1622568"/>
            <a:ext cx="5018571" cy="4215600"/>
          </a:xfrm>
          <a:prstGeom prst="rect">
            <a:avLst/>
          </a:prstGeom>
        </p:spPr>
      </p:pic>
    </p:spTree>
    <p:custDataLst>
      <p:custData r:id="rId1"/>
      <p:custData r:id="rId2"/>
    </p:custDataLst>
    <p:extLst>
      <p:ext uri="{BB962C8B-B14F-4D97-AF65-F5344CB8AC3E}">
        <p14:creationId xmlns:p14="http://schemas.microsoft.com/office/powerpoint/2010/main" val="275378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Load the OP Pro 3.0-002 server image to a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4" name="Picture 3">
            <a:extLst>
              <a:ext uri="{FF2B5EF4-FFF2-40B4-BE49-F238E27FC236}">
                <a16:creationId xmlns:a16="http://schemas.microsoft.com/office/drawing/2014/main" id="{B4F5C430-7B7F-C9DB-782B-B4854DB294C0}"/>
              </a:ext>
            </a:extLst>
          </p:cNvPr>
          <p:cNvPicPr>
            <a:picLocks noChangeAspect="1"/>
          </p:cNvPicPr>
          <p:nvPr/>
        </p:nvPicPr>
        <p:blipFill>
          <a:blip r:embed="rId4"/>
          <a:stretch>
            <a:fillRect/>
          </a:stretch>
        </p:blipFill>
        <p:spPr>
          <a:xfrm>
            <a:off x="2828093" y="1663200"/>
            <a:ext cx="6535814" cy="4215600"/>
          </a:xfrm>
          <a:prstGeom prst="rect">
            <a:avLst/>
          </a:prstGeom>
          <a:noFill/>
        </p:spPr>
      </p:pic>
    </p:spTree>
    <p:custDataLst>
      <p:custData r:id="rId1"/>
      <p:custData r:id="rId2"/>
    </p:custDataLst>
    <p:extLst>
      <p:ext uri="{BB962C8B-B14F-4D97-AF65-F5344CB8AC3E}">
        <p14:creationId xmlns:p14="http://schemas.microsoft.com/office/powerpoint/2010/main" val="15985316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Confirm updated database schema</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81081451-6FA0-4ACD-D674-8714D3165689}"/>
              </a:ext>
            </a:extLst>
          </p:cNvPr>
          <p:cNvPicPr>
            <a:picLocks noChangeAspect="1"/>
          </p:cNvPicPr>
          <p:nvPr/>
        </p:nvPicPr>
        <p:blipFill>
          <a:blip r:embed="rId4"/>
          <a:stretch>
            <a:fillRect/>
          </a:stretch>
        </p:blipFill>
        <p:spPr>
          <a:xfrm>
            <a:off x="609601" y="1622567"/>
            <a:ext cx="5018571" cy="4215600"/>
          </a:xfrm>
          <a:prstGeom prst="rect">
            <a:avLst/>
          </a:prstGeom>
          <a:noFill/>
        </p:spPr>
      </p:pic>
      <p:pic>
        <p:nvPicPr>
          <p:cNvPr id="7" name="Picture 6">
            <a:extLst>
              <a:ext uri="{FF2B5EF4-FFF2-40B4-BE49-F238E27FC236}">
                <a16:creationId xmlns:a16="http://schemas.microsoft.com/office/drawing/2014/main" id="{C41E8FDE-8191-5E27-AE1F-B40955866E3B}"/>
              </a:ext>
            </a:extLst>
          </p:cNvPr>
          <p:cNvPicPr>
            <a:picLocks noChangeAspect="1"/>
          </p:cNvPicPr>
          <p:nvPr/>
        </p:nvPicPr>
        <p:blipFill>
          <a:blip r:embed="rId5"/>
          <a:stretch>
            <a:fillRect/>
          </a:stretch>
        </p:blipFill>
        <p:spPr>
          <a:xfrm>
            <a:off x="6536263" y="1622568"/>
            <a:ext cx="5046136" cy="4215600"/>
          </a:xfrm>
          <a:prstGeom prst="rect">
            <a:avLst/>
          </a:prstGeom>
        </p:spPr>
      </p:pic>
    </p:spTree>
    <p:custDataLst>
      <p:custData r:id="rId1"/>
      <p:custData r:id="rId2"/>
    </p:custDataLst>
    <p:extLst>
      <p:ext uri="{BB962C8B-B14F-4D97-AF65-F5344CB8AC3E}">
        <p14:creationId xmlns:p14="http://schemas.microsoft.com/office/powerpoint/2010/main" val="34199344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Confirm updated database schema</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5CAD3F93-376D-583F-607D-10ADE1E17AD1}"/>
              </a:ext>
            </a:extLst>
          </p:cNvPr>
          <p:cNvPicPr>
            <a:picLocks noChangeAspect="1"/>
          </p:cNvPicPr>
          <p:nvPr/>
        </p:nvPicPr>
        <p:blipFill>
          <a:blip r:embed="rId4"/>
          <a:stretch>
            <a:fillRect/>
          </a:stretch>
        </p:blipFill>
        <p:spPr>
          <a:xfrm>
            <a:off x="3601562" y="1663200"/>
            <a:ext cx="4988876" cy="4215600"/>
          </a:xfrm>
          <a:prstGeom prst="rect">
            <a:avLst/>
          </a:prstGeom>
          <a:noFill/>
        </p:spPr>
      </p:pic>
    </p:spTree>
    <p:custDataLst>
      <p:custData r:id="rId1"/>
      <p:custData r:id="rId2"/>
    </p:custDataLst>
    <p:extLst>
      <p:ext uri="{BB962C8B-B14F-4D97-AF65-F5344CB8AC3E}">
        <p14:creationId xmlns:p14="http://schemas.microsoft.com/office/powerpoint/2010/main" val="8712572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Load views</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80AA5D50-43DC-D2C0-3747-29496D998806}"/>
              </a:ext>
            </a:extLst>
          </p:cNvPr>
          <p:cNvPicPr>
            <a:picLocks noChangeAspect="1"/>
          </p:cNvPicPr>
          <p:nvPr/>
        </p:nvPicPr>
        <p:blipFill>
          <a:blip r:embed="rId4"/>
          <a:stretch>
            <a:fillRect/>
          </a:stretch>
        </p:blipFill>
        <p:spPr>
          <a:xfrm>
            <a:off x="609600" y="1476832"/>
            <a:ext cx="5048623" cy="4215600"/>
          </a:xfrm>
          <a:prstGeom prst="rect">
            <a:avLst/>
          </a:prstGeom>
          <a:noFill/>
        </p:spPr>
      </p:pic>
      <p:pic>
        <p:nvPicPr>
          <p:cNvPr id="6" name="Picture 5">
            <a:extLst>
              <a:ext uri="{FF2B5EF4-FFF2-40B4-BE49-F238E27FC236}">
                <a16:creationId xmlns:a16="http://schemas.microsoft.com/office/drawing/2014/main" id="{28964484-6D7C-80FE-7722-A0BE4F4681BD}"/>
              </a:ext>
            </a:extLst>
          </p:cNvPr>
          <p:cNvPicPr>
            <a:picLocks noChangeAspect="1"/>
          </p:cNvPicPr>
          <p:nvPr/>
        </p:nvPicPr>
        <p:blipFill>
          <a:blip r:embed="rId5"/>
          <a:stretch>
            <a:fillRect/>
          </a:stretch>
        </p:blipFill>
        <p:spPr>
          <a:xfrm>
            <a:off x="6533779" y="1476832"/>
            <a:ext cx="5012298" cy="4215600"/>
          </a:xfrm>
          <a:prstGeom prst="rect">
            <a:avLst/>
          </a:prstGeom>
        </p:spPr>
      </p:pic>
      <p:sp>
        <p:nvSpPr>
          <p:cNvPr id="2" name="Text Placeholder 9">
            <a:extLst>
              <a:ext uri="{FF2B5EF4-FFF2-40B4-BE49-F238E27FC236}">
                <a16:creationId xmlns:a16="http://schemas.microsoft.com/office/drawing/2014/main" id="{80072518-A79E-041E-5003-B0C40BC3DF7F}"/>
              </a:ext>
            </a:extLst>
          </p:cNvPr>
          <p:cNvSpPr txBox="1">
            <a:spLocks/>
          </p:cNvSpPr>
          <p:nvPr/>
        </p:nvSpPr>
        <p:spPr>
          <a:xfrm>
            <a:off x="609601" y="5780100"/>
            <a:ext cx="10972800" cy="369332"/>
          </a:xfrm>
          <a:prstGeom prst="rect">
            <a:avLst/>
          </a:prstGeom>
        </p:spPr>
        <p:txBody>
          <a:bodyPr wrap="square" lIns="0" rIns="0">
            <a:normAutofit/>
          </a:bodyPr>
          <a:lstStyle>
            <a:lvl1pPr marL="0" indent="0" algn="l" rtl="0" eaLnBrk="1" fontAlgn="base" hangingPunct="1">
              <a:lnSpc>
                <a:spcPct val="90000"/>
              </a:lnSpc>
              <a:spcBef>
                <a:spcPts val="1000"/>
              </a:spcBef>
              <a:spcAft>
                <a:spcPct val="0"/>
              </a:spcAft>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Note: Run load views process twice.</a:t>
            </a:r>
          </a:p>
        </p:txBody>
      </p:sp>
    </p:spTree>
    <p:custDataLst>
      <p:custData r:id="rId1"/>
      <p:custData r:id="rId2"/>
    </p:custDataLst>
    <p:extLst>
      <p:ext uri="{BB962C8B-B14F-4D97-AF65-F5344CB8AC3E}">
        <p14:creationId xmlns:p14="http://schemas.microsoft.com/office/powerpoint/2010/main" val="1975864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Upgrade VM OP Pro 3.0-002 to OP Pro 3.1-001</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graphicFrame>
        <p:nvGraphicFramePr>
          <p:cNvPr id="5" name="Table 5">
            <a:extLst>
              <a:ext uri="{FF2B5EF4-FFF2-40B4-BE49-F238E27FC236}">
                <a16:creationId xmlns:a16="http://schemas.microsoft.com/office/drawing/2014/main" id="{019DB81E-0DED-F112-E56A-3478ACF6A878}"/>
              </a:ext>
            </a:extLst>
          </p:cNvPr>
          <p:cNvGraphicFramePr>
            <a:graphicFrameLocks noGrp="1"/>
          </p:cNvGraphicFramePr>
          <p:nvPr>
            <p:extLst>
              <p:ext uri="{D42A27DB-BD31-4B8C-83A1-F6EECF244321}">
                <p14:modId xmlns:p14="http://schemas.microsoft.com/office/powerpoint/2010/main" val="3557079327"/>
              </p:ext>
            </p:extLst>
          </p:nvPr>
        </p:nvGraphicFramePr>
        <p:xfrm>
          <a:off x="2032000" y="1945640"/>
          <a:ext cx="7931404" cy="2966720"/>
        </p:xfrm>
        <a:graphic>
          <a:graphicData uri="http://schemas.openxmlformats.org/drawingml/2006/table">
            <a:tbl>
              <a:tblPr firstRow="1" bandRow="1">
                <a:tableStyleId>{74C1A8A3-306A-4EB7-A6B1-4F7E0EB9C5D6}</a:tableStyleId>
              </a:tblPr>
              <a:tblGrid>
                <a:gridCol w="2708965">
                  <a:extLst>
                    <a:ext uri="{9D8B030D-6E8A-4147-A177-3AD203B41FA5}">
                      <a16:colId xmlns:a16="http://schemas.microsoft.com/office/drawing/2014/main" val="900428297"/>
                    </a:ext>
                  </a:extLst>
                </a:gridCol>
                <a:gridCol w="2713383">
                  <a:extLst>
                    <a:ext uri="{9D8B030D-6E8A-4147-A177-3AD203B41FA5}">
                      <a16:colId xmlns:a16="http://schemas.microsoft.com/office/drawing/2014/main" val="1338224853"/>
                    </a:ext>
                  </a:extLst>
                </a:gridCol>
                <a:gridCol w="1761413">
                  <a:extLst>
                    <a:ext uri="{9D8B030D-6E8A-4147-A177-3AD203B41FA5}">
                      <a16:colId xmlns:a16="http://schemas.microsoft.com/office/drawing/2014/main" val="559101234"/>
                    </a:ext>
                  </a:extLst>
                </a:gridCol>
                <a:gridCol w="747643">
                  <a:extLst>
                    <a:ext uri="{9D8B030D-6E8A-4147-A177-3AD203B41FA5}">
                      <a16:colId xmlns:a16="http://schemas.microsoft.com/office/drawing/2014/main" val="260490869"/>
                    </a:ext>
                  </a:extLst>
                </a:gridCol>
              </a:tblGrid>
              <a:tr h="370840">
                <a:tc>
                  <a:txBody>
                    <a:bodyPr/>
                    <a:lstStyle/>
                    <a:p>
                      <a:endParaRPr lang="en-US"/>
                    </a:p>
                  </a:txBody>
                  <a:tcPr/>
                </a:tc>
                <a:tc>
                  <a:txBody>
                    <a:bodyPr/>
                    <a:lstStyle/>
                    <a:p>
                      <a:r>
                        <a:rPr lang="en-US" dirty="0"/>
                        <a:t>PD Virtual Machine</a:t>
                      </a:r>
                    </a:p>
                  </a:txBody>
                  <a:tcPr/>
                </a:tc>
                <a:tc>
                  <a:txBody>
                    <a:bodyPr/>
                    <a:lstStyle/>
                    <a:p>
                      <a:r>
                        <a:rPr lang="en-US" dirty="0"/>
                        <a:t>Upgrade</a:t>
                      </a:r>
                    </a:p>
                  </a:txBody>
                  <a:tcPr/>
                </a:tc>
                <a:tc>
                  <a:txBody>
                    <a:bodyPr/>
                    <a:lstStyle/>
                    <a:p>
                      <a:endParaRPr lang="en-US" dirty="0"/>
                    </a:p>
                  </a:txBody>
                  <a:tcPr/>
                </a:tc>
                <a:extLst>
                  <a:ext uri="{0D108BD9-81ED-4DB2-BD59-A6C34878D82A}">
                    <a16:rowId xmlns:a16="http://schemas.microsoft.com/office/drawing/2014/main" val="1235714465"/>
                  </a:ext>
                </a:extLst>
              </a:tr>
              <a:tr h="370840">
                <a:tc>
                  <a:txBody>
                    <a:bodyPr/>
                    <a:lstStyle/>
                    <a:p>
                      <a:r>
                        <a:rPr lang="en-US" dirty="0"/>
                        <a:t>JAMS</a:t>
                      </a:r>
                    </a:p>
                  </a:txBody>
                  <a:tcPr/>
                </a:tc>
                <a:tc>
                  <a:txBody>
                    <a:bodyPr/>
                    <a:lstStyle/>
                    <a:p>
                      <a:r>
                        <a:rPr lang="en-US" dirty="0"/>
                        <a:t>3.0-002</a:t>
                      </a:r>
                    </a:p>
                  </a:txBody>
                  <a:tcPr/>
                </a:tc>
                <a:tc>
                  <a:txBody>
                    <a:bodyPr/>
                    <a:lstStyle/>
                    <a:p>
                      <a:r>
                        <a:rPr lang="en-US" dirty="0"/>
                        <a:t>3.1-001</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18663008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Database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jmineops_cmkc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jmineops_bvc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1592783565"/>
                  </a:ext>
                </a:extLst>
              </a:tr>
              <a:tr h="370840">
                <a:tc>
                  <a:txBody>
                    <a:bodyPr/>
                    <a:lstStyle/>
                    <a:p>
                      <a:r>
                        <a:rPr lang="en-US" dirty="0"/>
                        <a:t>GVOS</a:t>
                      </a:r>
                    </a:p>
                  </a:txBody>
                  <a:tcPr/>
                </a:tc>
                <a:tc>
                  <a:txBody>
                    <a:bodyPr/>
                    <a:lstStyle/>
                    <a:p>
                      <a:r>
                        <a:rPr lang="en-US" dirty="0"/>
                        <a:t>6.2-1</a:t>
                      </a:r>
                    </a:p>
                  </a:txBody>
                  <a:tcPr/>
                </a:tc>
                <a:tc>
                  <a:txBody>
                    <a:bodyPr/>
                    <a:lstStyle/>
                    <a:p>
                      <a:r>
                        <a:rPr lang="en-US" dirty="0"/>
                        <a:t>6.2-22</a:t>
                      </a:r>
                    </a:p>
                  </a:txBody>
                  <a:tcPr/>
                </a:tc>
                <a:tc>
                  <a:txBody>
                    <a:bodyPr/>
                    <a:lstStyle/>
                    <a:p>
                      <a:endParaRPr lang="en-US" dirty="0"/>
                    </a:p>
                  </a:txBody>
                  <a:tcPr/>
                </a:tc>
                <a:extLst>
                  <a:ext uri="{0D108BD9-81ED-4DB2-BD59-A6C34878D82A}">
                    <a16:rowId xmlns:a16="http://schemas.microsoft.com/office/drawing/2014/main" val="1441814144"/>
                  </a:ext>
                </a:extLst>
              </a:tr>
              <a:tr h="370840">
                <a:tc>
                  <a:txBody>
                    <a:bodyPr/>
                    <a:lstStyle/>
                    <a:p>
                      <a:r>
                        <a:rPr lang="en-US" dirty="0"/>
                        <a:t>LAN</a:t>
                      </a:r>
                    </a:p>
                  </a:txBody>
                  <a:tcPr/>
                </a:tc>
                <a:tc>
                  <a:txBody>
                    <a:bodyPr/>
                    <a:lstStyle/>
                    <a:p>
                      <a:r>
                        <a:rPr lang="en-US" dirty="0"/>
                        <a:t>192.168.10.121</a:t>
                      </a:r>
                    </a:p>
                  </a:txBody>
                  <a:tcPr/>
                </a:tc>
                <a:tc>
                  <a:txBody>
                    <a:bodyPr/>
                    <a:lstStyle/>
                    <a:p>
                      <a:r>
                        <a:rPr lang="en-US" dirty="0"/>
                        <a:t>10.36.0.93</a:t>
                      </a:r>
                    </a:p>
                  </a:txBody>
                  <a:tcPr/>
                </a:tc>
                <a:tc>
                  <a:txBody>
                    <a:bodyPr/>
                    <a:lstStyle/>
                    <a:p>
                      <a:endParaRPr lang="en-US" dirty="0"/>
                    </a:p>
                  </a:txBody>
                  <a:tcPr/>
                </a:tc>
                <a:extLst>
                  <a:ext uri="{0D108BD9-81ED-4DB2-BD59-A6C34878D82A}">
                    <a16:rowId xmlns:a16="http://schemas.microsoft.com/office/drawing/2014/main" val="2145901353"/>
                  </a:ext>
                </a:extLst>
              </a:tr>
              <a:tr h="370840">
                <a:tc>
                  <a:txBody>
                    <a:bodyPr/>
                    <a:lstStyle/>
                    <a:p>
                      <a:r>
                        <a:rPr lang="en-US" dirty="0"/>
                        <a:t>Gateway</a:t>
                      </a:r>
                    </a:p>
                  </a:txBody>
                  <a:tcPr/>
                </a:tc>
                <a:tc>
                  <a:txBody>
                    <a:bodyPr/>
                    <a:lstStyle/>
                    <a:p>
                      <a:r>
                        <a:rPr lang="en-US" dirty="0"/>
                        <a:t>192.168.10.1</a:t>
                      </a:r>
                    </a:p>
                  </a:txBody>
                  <a:tcPr/>
                </a:tc>
                <a:tc>
                  <a:txBody>
                    <a:bodyPr/>
                    <a:lstStyle/>
                    <a:p>
                      <a:r>
                        <a:rPr lang="en-US" dirty="0"/>
                        <a:t>10.36.3.1</a:t>
                      </a:r>
                    </a:p>
                  </a:txBody>
                  <a:tcPr/>
                </a:tc>
                <a:tc>
                  <a:txBody>
                    <a:bodyPr/>
                    <a:lstStyle/>
                    <a:p>
                      <a:endParaRPr lang="en-US" dirty="0"/>
                    </a:p>
                  </a:txBody>
                  <a:tcPr/>
                </a:tc>
                <a:extLst>
                  <a:ext uri="{0D108BD9-81ED-4DB2-BD59-A6C34878D82A}">
                    <a16:rowId xmlns:a16="http://schemas.microsoft.com/office/drawing/2014/main" val="987740619"/>
                  </a:ext>
                </a:extLst>
              </a:tr>
              <a:tr h="370840">
                <a:tc>
                  <a:txBody>
                    <a:bodyPr/>
                    <a:lstStyle/>
                    <a:p>
                      <a:r>
                        <a:rPr lang="en-US" dirty="0"/>
                        <a:t>Floating IP</a:t>
                      </a:r>
                    </a:p>
                  </a:txBody>
                  <a:tcPr/>
                </a:tc>
                <a:tc>
                  <a:txBody>
                    <a:bodyPr/>
                    <a:lstStyle/>
                    <a:p>
                      <a:r>
                        <a:rPr lang="en-US" dirty="0"/>
                        <a:t>192.168.10.13</a:t>
                      </a:r>
                    </a:p>
                  </a:txBody>
                  <a:tcPr/>
                </a:tc>
                <a:tc>
                  <a:txBody>
                    <a:bodyPr/>
                    <a:lstStyle/>
                    <a:p>
                      <a:r>
                        <a:rPr lang="en-US" dirty="0"/>
                        <a:t>10.36.0.92</a:t>
                      </a:r>
                    </a:p>
                  </a:txBody>
                  <a:tcPr/>
                </a:tc>
                <a:tc>
                  <a:txBody>
                    <a:bodyPr/>
                    <a:lstStyle/>
                    <a:p>
                      <a:endParaRPr lang="en-US" dirty="0"/>
                    </a:p>
                  </a:txBody>
                  <a:tcPr/>
                </a:tc>
                <a:extLst>
                  <a:ext uri="{0D108BD9-81ED-4DB2-BD59-A6C34878D82A}">
                    <a16:rowId xmlns:a16="http://schemas.microsoft.com/office/drawing/2014/main" val="3349816625"/>
                  </a:ext>
                </a:extLst>
              </a:tr>
              <a:tr h="370840">
                <a:tc>
                  <a:txBody>
                    <a:bodyPr/>
                    <a:lstStyle/>
                    <a:p>
                      <a:r>
                        <a:rPr lang="en-US" dirty="0"/>
                        <a:t>OpenVPN</a:t>
                      </a:r>
                    </a:p>
                  </a:txBody>
                  <a:tcPr/>
                </a:tc>
                <a:tc>
                  <a:txBody>
                    <a:bodyPr/>
                    <a:lstStyle/>
                    <a:p>
                      <a:r>
                        <a:rPr lang="en-US" dirty="0"/>
                        <a:t>192.168.11.1</a:t>
                      </a:r>
                    </a:p>
                  </a:txBody>
                  <a:tcPr/>
                </a:tc>
                <a:tc>
                  <a:txBody>
                    <a:bodyPr/>
                    <a:lstStyle/>
                    <a:p>
                      <a:r>
                        <a:rPr lang="en-US" dirty="0"/>
                        <a:t>10.36.6.1</a:t>
                      </a:r>
                    </a:p>
                  </a:txBody>
                  <a:tcPr/>
                </a:tc>
                <a:tc>
                  <a:txBody>
                    <a:bodyPr/>
                    <a:lstStyle/>
                    <a:p>
                      <a:endParaRPr lang="en-US" dirty="0"/>
                    </a:p>
                  </a:txBody>
                  <a:tcPr/>
                </a:tc>
                <a:extLst>
                  <a:ext uri="{0D108BD9-81ED-4DB2-BD59-A6C34878D82A}">
                    <a16:rowId xmlns:a16="http://schemas.microsoft.com/office/drawing/2014/main" val="1203202206"/>
                  </a:ext>
                </a:extLst>
              </a:tr>
            </a:tbl>
          </a:graphicData>
        </a:graphic>
      </p:graphicFrame>
    </p:spTree>
    <p:custDataLst>
      <p:custData r:id="rId1"/>
      <p:custData r:id="rId2"/>
    </p:custDataLst>
    <p:extLst>
      <p:ext uri="{BB962C8B-B14F-4D97-AF65-F5344CB8AC3E}">
        <p14:creationId xmlns:p14="http://schemas.microsoft.com/office/powerpoint/2010/main" val="27495960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Stop</a:t>
            </a:r>
            <a:r>
              <a:rPr lang="en-US" kern="1200" dirty="0"/>
              <a:t> GVOS</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13" name="Picture 12">
            <a:extLst>
              <a:ext uri="{FF2B5EF4-FFF2-40B4-BE49-F238E27FC236}">
                <a16:creationId xmlns:a16="http://schemas.microsoft.com/office/drawing/2014/main" id="{4BE1BCE9-7EDE-F7DB-55E6-7E49167452CC}"/>
              </a:ext>
            </a:extLst>
          </p:cNvPr>
          <p:cNvPicPr>
            <a:picLocks noChangeAspect="1"/>
          </p:cNvPicPr>
          <p:nvPr/>
        </p:nvPicPr>
        <p:blipFill>
          <a:blip r:embed="rId4"/>
          <a:stretch>
            <a:fillRect/>
          </a:stretch>
        </p:blipFill>
        <p:spPr>
          <a:xfrm>
            <a:off x="2285468" y="1823813"/>
            <a:ext cx="7621064" cy="3210373"/>
          </a:xfrm>
          <a:prstGeom prst="rect">
            <a:avLst/>
          </a:prstGeom>
        </p:spPr>
      </p:pic>
    </p:spTree>
    <p:custDataLst>
      <p:custData r:id="rId1"/>
      <p:custData r:id="rId2"/>
    </p:custDataLst>
    <p:extLst>
      <p:ext uri="{BB962C8B-B14F-4D97-AF65-F5344CB8AC3E}">
        <p14:creationId xmlns:p14="http://schemas.microsoft.com/office/powerpoint/2010/main" val="33581877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Extract GVOS 6.2-22 and change “current” symbolic link pointing to 6.2-22 folder</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CBFA6780-4D65-F188-4685-B5E99FA5A152}"/>
              </a:ext>
            </a:extLst>
          </p:cNvPr>
          <p:cNvPicPr>
            <a:picLocks noChangeAspect="1"/>
          </p:cNvPicPr>
          <p:nvPr/>
        </p:nvPicPr>
        <p:blipFill>
          <a:blip r:embed="rId4"/>
          <a:stretch>
            <a:fillRect/>
          </a:stretch>
        </p:blipFill>
        <p:spPr>
          <a:xfrm>
            <a:off x="3313426" y="1663200"/>
            <a:ext cx="5565148" cy="4215600"/>
          </a:xfrm>
          <a:prstGeom prst="rect">
            <a:avLst/>
          </a:prstGeom>
          <a:noFill/>
        </p:spPr>
      </p:pic>
    </p:spTree>
    <p:custDataLst>
      <p:custData r:id="rId1"/>
      <p:custData r:id="rId2"/>
    </p:custDataLst>
    <p:extLst>
      <p:ext uri="{BB962C8B-B14F-4D97-AF65-F5344CB8AC3E}">
        <p14:creationId xmlns:p14="http://schemas.microsoft.com/office/powerpoint/2010/main" val="24779030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Update client, version and database configurations in GVOS configuration file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5A506540-19DA-CE85-EA21-EAEACA5F7C1D}"/>
              </a:ext>
            </a:extLst>
          </p:cNvPr>
          <p:cNvPicPr>
            <a:picLocks noChangeAspect="1"/>
          </p:cNvPicPr>
          <p:nvPr/>
        </p:nvPicPr>
        <p:blipFill>
          <a:blip r:embed="rId4"/>
          <a:stretch>
            <a:fillRect/>
          </a:stretch>
        </p:blipFill>
        <p:spPr>
          <a:xfrm>
            <a:off x="3231554" y="1663200"/>
            <a:ext cx="5728892" cy="4215600"/>
          </a:xfrm>
          <a:prstGeom prst="rect">
            <a:avLst/>
          </a:prstGeom>
          <a:noFill/>
        </p:spPr>
      </p:pic>
    </p:spTree>
    <p:custDataLst>
      <p:custData r:id="rId1"/>
      <p:custData r:id="rId2"/>
    </p:custDataLst>
    <p:extLst>
      <p:ext uri="{BB962C8B-B14F-4D97-AF65-F5344CB8AC3E}">
        <p14:creationId xmlns:p14="http://schemas.microsoft.com/office/powerpoint/2010/main" val="19801563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Add</a:t>
            </a:r>
            <a:r>
              <a:rPr lang="en-US" kern="1200" dirty="0"/>
              <a:t> server name alias in /</a:t>
            </a:r>
            <a:r>
              <a:rPr lang="en-US" kern="1200" dirty="0" err="1"/>
              <a:t>etc</a:t>
            </a:r>
            <a:r>
              <a:rPr lang="en-US" kern="1200" dirty="0"/>
              <a:t>/hosts file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449E30F4-2041-6998-FD91-28C4FBA9DF51}"/>
              </a:ext>
            </a:extLst>
          </p:cNvPr>
          <p:cNvPicPr>
            <a:picLocks noChangeAspect="1"/>
          </p:cNvPicPr>
          <p:nvPr/>
        </p:nvPicPr>
        <p:blipFill>
          <a:blip r:embed="rId4"/>
          <a:stretch>
            <a:fillRect/>
          </a:stretch>
        </p:blipFill>
        <p:spPr>
          <a:xfrm>
            <a:off x="3579223" y="1663200"/>
            <a:ext cx="5033553" cy="4215600"/>
          </a:xfrm>
          <a:prstGeom prst="rect">
            <a:avLst/>
          </a:prstGeom>
          <a:noFill/>
        </p:spPr>
      </p:pic>
    </p:spTree>
    <p:custDataLst>
      <p:custData r:id="rId1"/>
      <p:custData r:id="rId2"/>
    </p:custDataLst>
    <p:extLst>
      <p:ext uri="{BB962C8B-B14F-4D97-AF65-F5344CB8AC3E}">
        <p14:creationId xmlns:p14="http://schemas.microsoft.com/office/powerpoint/2010/main" val="28914523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Update GVOS database schema</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C55131FB-16B3-62E3-F681-20738716748E}"/>
              </a:ext>
            </a:extLst>
          </p:cNvPr>
          <p:cNvPicPr>
            <a:picLocks noChangeAspect="1"/>
          </p:cNvPicPr>
          <p:nvPr/>
        </p:nvPicPr>
        <p:blipFill>
          <a:blip r:embed="rId4"/>
          <a:stretch>
            <a:fillRect/>
          </a:stretch>
        </p:blipFill>
        <p:spPr>
          <a:xfrm>
            <a:off x="609600" y="1622567"/>
            <a:ext cx="5003679" cy="4215600"/>
          </a:xfrm>
          <a:prstGeom prst="rect">
            <a:avLst/>
          </a:prstGeom>
          <a:noFill/>
        </p:spPr>
      </p:pic>
      <p:pic>
        <p:nvPicPr>
          <p:cNvPr id="6" name="Picture 5">
            <a:extLst>
              <a:ext uri="{FF2B5EF4-FFF2-40B4-BE49-F238E27FC236}">
                <a16:creationId xmlns:a16="http://schemas.microsoft.com/office/drawing/2014/main" id="{5E62C5C9-027D-DA80-362F-6C6F410BAA7E}"/>
              </a:ext>
            </a:extLst>
          </p:cNvPr>
          <p:cNvPicPr>
            <a:picLocks noChangeAspect="1"/>
          </p:cNvPicPr>
          <p:nvPr/>
        </p:nvPicPr>
        <p:blipFill>
          <a:blip r:embed="rId5"/>
          <a:stretch>
            <a:fillRect/>
          </a:stretch>
        </p:blipFill>
        <p:spPr>
          <a:xfrm>
            <a:off x="6578720" y="1622567"/>
            <a:ext cx="5003680" cy="4183302"/>
          </a:xfrm>
          <a:prstGeom prst="rect">
            <a:avLst/>
          </a:prstGeom>
        </p:spPr>
      </p:pic>
    </p:spTree>
    <p:custDataLst>
      <p:custData r:id="rId1"/>
      <p:custData r:id="rId2"/>
    </p:custDataLst>
    <p:extLst>
      <p:ext uri="{BB962C8B-B14F-4D97-AF65-F5344CB8AC3E}">
        <p14:creationId xmlns:p14="http://schemas.microsoft.com/office/powerpoint/2010/main" val="37233342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Update GVOS database schema</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CB85A878-5B97-ED91-E91B-0D3597FDFEEE}"/>
              </a:ext>
            </a:extLst>
          </p:cNvPr>
          <p:cNvPicPr>
            <a:picLocks noChangeAspect="1"/>
          </p:cNvPicPr>
          <p:nvPr/>
        </p:nvPicPr>
        <p:blipFill>
          <a:blip r:embed="rId4"/>
          <a:stretch>
            <a:fillRect/>
          </a:stretch>
        </p:blipFill>
        <p:spPr>
          <a:xfrm>
            <a:off x="3579223" y="1663200"/>
            <a:ext cx="5033553" cy="4215600"/>
          </a:xfrm>
          <a:prstGeom prst="rect">
            <a:avLst/>
          </a:prstGeom>
          <a:noFill/>
        </p:spPr>
      </p:pic>
    </p:spTree>
    <p:custDataLst>
      <p:custData r:id="rId1"/>
      <p:custData r:id="rId2"/>
    </p:custDataLst>
    <p:extLst>
      <p:ext uri="{BB962C8B-B14F-4D97-AF65-F5344CB8AC3E}">
        <p14:creationId xmlns:p14="http://schemas.microsoft.com/office/powerpoint/2010/main" val="77441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a:normAutofit/>
          </a:bodyPr>
          <a:lstStyle/>
          <a:p>
            <a:r>
              <a:rPr lang="en-US" dirty="0"/>
              <a:t>Load the OP Pro 3.0-002 server image to a VM</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anchor="t">
            <a:normAutofit/>
          </a:bodyPr>
          <a:lstStyle/>
          <a:p>
            <a:r>
              <a:rPr lang="en-US" dirty="0"/>
              <a:t>OP Pro 3.1-001 Server install</a:t>
            </a:r>
          </a:p>
        </p:txBody>
      </p:sp>
      <p:pic>
        <p:nvPicPr>
          <p:cNvPr id="3" name="Picture 2">
            <a:extLst>
              <a:ext uri="{FF2B5EF4-FFF2-40B4-BE49-F238E27FC236}">
                <a16:creationId xmlns:a16="http://schemas.microsoft.com/office/drawing/2014/main" id="{E703C74D-DCF2-A640-BA59-3E4F9FC095BC}"/>
              </a:ext>
            </a:extLst>
          </p:cNvPr>
          <p:cNvPicPr>
            <a:picLocks noChangeAspect="1"/>
          </p:cNvPicPr>
          <p:nvPr/>
        </p:nvPicPr>
        <p:blipFill>
          <a:blip r:embed="rId4"/>
          <a:stretch>
            <a:fillRect/>
          </a:stretch>
        </p:blipFill>
        <p:spPr>
          <a:xfrm>
            <a:off x="2720408" y="1524000"/>
            <a:ext cx="6751183" cy="4354513"/>
          </a:xfrm>
          <a:prstGeom prst="rect">
            <a:avLst/>
          </a:prstGeom>
          <a:noFill/>
        </p:spPr>
      </p:pic>
    </p:spTree>
    <p:custDataLst>
      <p:custData r:id="rId1"/>
      <p:custData r:id="rId2"/>
    </p:custDataLst>
    <p:extLst>
      <p:ext uri="{BB962C8B-B14F-4D97-AF65-F5344CB8AC3E}">
        <p14:creationId xmlns:p14="http://schemas.microsoft.com/office/powerpoint/2010/main" val="37309104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Load views</a:t>
            </a:r>
            <a:endParaRPr lang="en-US" kern="1200" dirty="0"/>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6" name="Picture 5">
            <a:extLst>
              <a:ext uri="{FF2B5EF4-FFF2-40B4-BE49-F238E27FC236}">
                <a16:creationId xmlns:a16="http://schemas.microsoft.com/office/drawing/2014/main" id="{8F0FDC5E-15E8-6F11-3FB2-207EA9E8DB19}"/>
              </a:ext>
            </a:extLst>
          </p:cNvPr>
          <p:cNvPicPr>
            <a:picLocks noChangeAspect="1"/>
          </p:cNvPicPr>
          <p:nvPr/>
        </p:nvPicPr>
        <p:blipFill>
          <a:blip r:embed="rId4"/>
          <a:stretch>
            <a:fillRect/>
          </a:stretch>
        </p:blipFill>
        <p:spPr>
          <a:xfrm>
            <a:off x="609600" y="1476832"/>
            <a:ext cx="5018571" cy="4215600"/>
          </a:xfrm>
          <a:prstGeom prst="rect">
            <a:avLst/>
          </a:prstGeom>
          <a:noFill/>
        </p:spPr>
      </p:pic>
      <p:pic>
        <p:nvPicPr>
          <p:cNvPr id="8" name="Picture 7">
            <a:extLst>
              <a:ext uri="{FF2B5EF4-FFF2-40B4-BE49-F238E27FC236}">
                <a16:creationId xmlns:a16="http://schemas.microsoft.com/office/drawing/2014/main" id="{FBD1818F-6372-4005-CA4E-0CC5AB745CF0}"/>
              </a:ext>
            </a:extLst>
          </p:cNvPr>
          <p:cNvPicPr>
            <a:picLocks noChangeAspect="1"/>
          </p:cNvPicPr>
          <p:nvPr/>
        </p:nvPicPr>
        <p:blipFill>
          <a:blip r:embed="rId5"/>
          <a:stretch>
            <a:fillRect/>
          </a:stretch>
        </p:blipFill>
        <p:spPr>
          <a:xfrm>
            <a:off x="6540088" y="1476832"/>
            <a:ext cx="5042312" cy="4215600"/>
          </a:xfrm>
          <a:prstGeom prst="rect">
            <a:avLst/>
          </a:prstGeom>
        </p:spPr>
      </p:pic>
      <p:sp>
        <p:nvSpPr>
          <p:cNvPr id="2" name="Text Placeholder 9">
            <a:extLst>
              <a:ext uri="{FF2B5EF4-FFF2-40B4-BE49-F238E27FC236}">
                <a16:creationId xmlns:a16="http://schemas.microsoft.com/office/drawing/2014/main" id="{2B25218F-DF67-7618-AD8D-13E0C6F36367}"/>
              </a:ext>
            </a:extLst>
          </p:cNvPr>
          <p:cNvSpPr txBox="1">
            <a:spLocks/>
          </p:cNvSpPr>
          <p:nvPr/>
        </p:nvSpPr>
        <p:spPr>
          <a:xfrm>
            <a:off x="609601" y="5780100"/>
            <a:ext cx="10972800" cy="369332"/>
          </a:xfrm>
          <a:prstGeom prst="rect">
            <a:avLst/>
          </a:prstGeom>
        </p:spPr>
        <p:txBody>
          <a:bodyPr wrap="square" lIns="0" rIns="0">
            <a:normAutofit/>
          </a:bodyPr>
          <a:lstStyle>
            <a:lvl1pPr marL="0" indent="0" algn="l" rtl="0" eaLnBrk="1" fontAlgn="base" hangingPunct="1">
              <a:lnSpc>
                <a:spcPct val="90000"/>
              </a:lnSpc>
              <a:spcBef>
                <a:spcPts val="1000"/>
              </a:spcBef>
              <a:spcAft>
                <a:spcPct val="0"/>
              </a:spcAft>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Note: Run load views process twice.</a:t>
            </a:r>
          </a:p>
        </p:txBody>
      </p:sp>
    </p:spTree>
    <p:custDataLst>
      <p:custData r:id="rId1"/>
      <p:custData r:id="rId2"/>
    </p:custDataLst>
    <p:extLst>
      <p:ext uri="{BB962C8B-B14F-4D97-AF65-F5344CB8AC3E}">
        <p14:creationId xmlns:p14="http://schemas.microsoft.com/office/powerpoint/2010/main" val="28319540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Add</a:t>
            </a:r>
            <a:r>
              <a:rPr lang="en-US" kern="1200" dirty="0"/>
              <a:t> APP-JIGSAW-SERVER record to devices table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7AF820BB-1FB4-A6A7-7D09-8E1E3D1AFBB3}"/>
              </a:ext>
            </a:extLst>
          </p:cNvPr>
          <p:cNvPicPr>
            <a:picLocks noChangeAspect="1"/>
          </p:cNvPicPr>
          <p:nvPr/>
        </p:nvPicPr>
        <p:blipFill>
          <a:blip r:embed="rId4"/>
          <a:stretch>
            <a:fillRect/>
          </a:stretch>
        </p:blipFill>
        <p:spPr>
          <a:xfrm>
            <a:off x="3579223" y="1663200"/>
            <a:ext cx="5033553" cy="4215600"/>
          </a:xfrm>
          <a:prstGeom prst="rect">
            <a:avLst/>
          </a:prstGeom>
          <a:noFill/>
        </p:spPr>
      </p:pic>
    </p:spTree>
    <p:custDataLst>
      <p:custData r:id="rId1"/>
      <p:custData r:id="rId2"/>
    </p:custDataLst>
    <p:extLst>
      <p:ext uri="{BB962C8B-B14F-4D97-AF65-F5344CB8AC3E}">
        <p14:creationId xmlns:p14="http://schemas.microsoft.com/office/powerpoint/2010/main" val="33076620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Start GVOS and confirm version</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3AE956F8-C3C3-16C1-3F26-FBBACACB7CDC}"/>
              </a:ext>
            </a:extLst>
          </p:cNvPr>
          <p:cNvPicPr>
            <a:picLocks noChangeAspect="1"/>
          </p:cNvPicPr>
          <p:nvPr/>
        </p:nvPicPr>
        <p:blipFill>
          <a:blip r:embed="rId4"/>
          <a:stretch>
            <a:fillRect/>
          </a:stretch>
        </p:blipFill>
        <p:spPr>
          <a:xfrm>
            <a:off x="2299757" y="2042919"/>
            <a:ext cx="7592485" cy="2772162"/>
          </a:xfrm>
          <a:prstGeom prst="rect">
            <a:avLst/>
          </a:prstGeom>
        </p:spPr>
      </p:pic>
    </p:spTree>
    <p:custDataLst>
      <p:custData r:id="rId1"/>
      <p:custData r:id="rId2"/>
    </p:custDataLst>
    <p:extLst>
      <p:ext uri="{BB962C8B-B14F-4D97-AF65-F5344CB8AC3E}">
        <p14:creationId xmlns:p14="http://schemas.microsoft.com/office/powerpoint/2010/main" val="40387135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Upgrade VM OP Pro 3.0-002 to OP Pro 3.1-001</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graphicFrame>
        <p:nvGraphicFramePr>
          <p:cNvPr id="5" name="Table 5">
            <a:extLst>
              <a:ext uri="{FF2B5EF4-FFF2-40B4-BE49-F238E27FC236}">
                <a16:creationId xmlns:a16="http://schemas.microsoft.com/office/drawing/2014/main" id="{019DB81E-0DED-F112-E56A-3478ACF6A878}"/>
              </a:ext>
            </a:extLst>
          </p:cNvPr>
          <p:cNvGraphicFramePr>
            <a:graphicFrameLocks noGrp="1"/>
          </p:cNvGraphicFramePr>
          <p:nvPr>
            <p:extLst>
              <p:ext uri="{D42A27DB-BD31-4B8C-83A1-F6EECF244321}">
                <p14:modId xmlns:p14="http://schemas.microsoft.com/office/powerpoint/2010/main" val="126701306"/>
              </p:ext>
            </p:extLst>
          </p:nvPr>
        </p:nvGraphicFramePr>
        <p:xfrm>
          <a:off x="2032000" y="1945640"/>
          <a:ext cx="7931404" cy="2966720"/>
        </p:xfrm>
        <a:graphic>
          <a:graphicData uri="http://schemas.openxmlformats.org/drawingml/2006/table">
            <a:tbl>
              <a:tblPr firstRow="1" bandRow="1">
                <a:tableStyleId>{74C1A8A3-306A-4EB7-A6B1-4F7E0EB9C5D6}</a:tableStyleId>
              </a:tblPr>
              <a:tblGrid>
                <a:gridCol w="2708965">
                  <a:extLst>
                    <a:ext uri="{9D8B030D-6E8A-4147-A177-3AD203B41FA5}">
                      <a16:colId xmlns:a16="http://schemas.microsoft.com/office/drawing/2014/main" val="900428297"/>
                    </a:ext>
                  </a:extLst>
                </a:gridCol>
                <a:gridCol w="2713383">
                  <a:extLst>
                    <a:ext uri="{9D8B030D-6E8A-4147-A177-3AD203B41FA5}">
                      <a16:colId xmlns:a16="http://schemas.microsoft.com/office/drawing/2014/main" val="1338224853"/>
                    </a:ext>
                  </a:extLst>
                </a:gridCol>
                <a:gridCol w="1761413">
                  <a:extLst>
                    <a:ext uri="{9D8B030D-6E8A-4147-A177-3AD203B41FA5}">
                      <a16:colId xmlns:a16="http://schemas.microsoft.com/office/drawing/2014/main" val="559101234"/>
                    </a:ext>
                  </a:extLst>
                </a:gridCol>
                <a:gridCol w="747643">
                  <a:extLst>
                    <a:ext uri="{9D8B030D-6E8A-4147-A177-3AD203B41FA5}">
                      <a16:colId xmlns:a16="http://schemas.microsoft.com/office/drawing/2014/main" val="260490869"/>
                    </a:ext>
                  </a:extLst>
                </a:gridCol>
              </a:tblGrid>
              <a:tr h="370840">
                <a:tc>
                  <a:txBody>
                    <a:bodyPr/>
                    <a:lstStyle/>
                    <a:p>
                      <a:endParaRPr lang="en-US"/>
                    </a:p>
                  </a:txBody>
                  <a:tcPr/>
                </a:tc>
                <a:tc>
                  <a:txBody>
                    <a:bodyPr/>
                    <a:lstStyle/>
                    <a:p>
                      <a:r>
                        <a:rPr lang="en-US" dirty="0"/>
                        <a:t>PD Virtual Machine</a:t>
                      </a:r>
                    </a:p>
                  </a:txBody>
                  <a:tcPr/>
                </a:tc>
                <a:tc>
                  <a:txBody>
                    <a:bodyPr/>
                    <a:lstStyle/>
                    <a:p>
                      <a:r>
                        <a:rPr lang="en-US" dirty="0"/>
                        <a:t>Upgrade</a:t>
                      </a:r>
                    </a:p>
                  </a:txBody>
                  <a:tcPr/>
                </a:tc>
                <a:tc>
                  <a:txBody>
                    <a:bodyPr/>
                    <a:lstStyle/>
                    <a:p>
                      <a:endParaRPr lang="en-US" dirty="0"/>
                    </a:p>
                  </a:txBody>
                  <a:tcPr/>
                </a:tc>
                <a:extLst>
                  <a:ext uri="{0D108BD9-81ED-4DB2-BD59-A6C34878D82A}">
                    <a16:rowId xmlns:a16="http://schemas.microsoft.com/office/drawing/2014/main" val="1235714465"/>
                  </a:ext>
                </a:extLst>
              </a:tr>
              <a:tr h="370840">
                <a:tc>
                  <a:txBody>
                    <a:bodyPr/>
                    <a:lstStyle/>
                    <a:p>
                      <a:r>
                        <a:rPr lang="en-US" dirty="0"/>
                        <a:t>JAMS</a:t>
                      </a:r>
                    </a:p>
                  </a:txBody>
                  <a:tcPr/>
                </a:tc>
                <a:tc>
                  <a:txBody>
                    <a:bodyPr/>
                    <a:lstStyle/>
                    <a:p>
                      <a:r>
                        <a:rPr lang="en-US" dirty="0"/>
                        <a:t>3.0-002</a:t>
                      </a:r>
                    </a:p>
                  </a:txBody>
                  <a:tcPr/>
                </a:tc>
                <a:tc>
                  <a:txBody>
                    <a:bodyPr/>
                    <a:lstStyle/>
                    <a:p>
                      <a:r>
                        <a:rPr lang="en-US" dirty="0"/>
                        <a:t>3.1-001</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1866300832"/>
                  </a:ext>
                </a:extLst>
              </a:tr>
              <a:tr h="370840">
                <a:tc>
                  <a:txBody>
                    <a:bodyPr/>
                    <a:lstStyle/>
                    <a:p>
                      <a:r>
                        <a:rPr lang="en-US" dirty="0"/>
                        <a:t>Database</a:t>
                      </a:r>
                    </a:p>
                  </a:txBody>
                  <a:tcPr/>
                </a:tc>
                <a:tc>
                  <a:txBody>
                    <a:bodyPr/>
                    <a:lstStyle/>
                    <a:p>
                      <a:r>
                        <a:rPr lang="en-US" dirty="0" err="1"/>
                        <a:t>jmineops_cmkc</a:t>
                      </a:r>
                      <a:endParaRPr lang="en-US" dirty="0"/>
                    </a:p>
                  </a:txBody>
                  <a:tcPr/>
                </a:tc>
                <a:tc>
                  <a:txBody>
                    <a:bodyPr/>
                    <a:lstStyle/>
                    <a:p>
                      <a:r>
                        <a:rPr lang="en-US" dirty="0" err="1"/>
                        <a:t>jmineops_bvc</a:t>
                      </a:r>
                      <a:endParaRPr lang="en-US" dirty="0"/>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1415862831"/>
                  </a:ext>
                </a:extLst>
              </a:tr>
              <a:tr h="370840">
                <a:tc>
                  <a:txBody>
                    <a:bodyPr/>
                    <a:lstStyle/>
                    <a:p>
                      <a:r>
                        <a:rPr lang="en-US" dirty="0"/>
                        <a:t>GVOS</a:t>
                      </a:r>
                    </a:p>
                  </a:txBody>
                  <a:tcPr/>
                </a:tc>
                <a:tc>
                  <a:txBody>
                    <a:bodyPr/>
                    <a:lstStyle/>
                    <a:p>
                      <a:r>
                        <a:rPr lang="en-US" dirty="0"/>
                        <a:t>6.2-1</a:t>
                      </a:r>
                    </a:p>
                  </a:txBody>
                  <a:tcPr/>
                </a:tc>
                <a:tc>
                  <a:txBody>
                    <a:bodyPr/>
                    <a:lstStyle/>
                    <a:p>
                      <a:r>
                        <a:rPr lang="en-US" dirty="0"/>
                        <a:t>6.2-22</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1441814144"/>
                  </a:ext>
                </a:extLst>
              </a:tr>
              <a:tr h="370840">
                <a:tc>
                  <a:txBody>
                    <a:bodyPr/>
                    <a:lstStyle/>
                    <a:p>
                      <a:r>
                        <a:rPr lang="en-US" dirty="0"/>
                        <a:t>LAN</a:t>
                      </a:r>
                    </a:p>
                  </a:txBody>
                  <a:tcPr/>
                </a:tc>
                <a:tc>
                  <a:txBody>
                    <a:bodyPr/>
                    <a:lstStyle/>
                    <a:p>
                      <a:r>
                        <a:rPr lang="en-US" dirty="0"/>
                        <a:t>192.168.10.121</a:t>
                      </a:r>
                    </a:p>
                  </a:txBody>
                  <a:tcPr/>
                </a:tc>
                <a:tc>
                  <a:txBody>
                    <a:bodyPr/>
                    <a:lstStyle/>
                    <a:p>
                      <a:r>
                        <a:rPr lang="en-US" dirty="0"/>
                        <a:t>10.36.0.93</a:t>
                      </a:r>
                    </a:p>
                  </a:txBody>
                  <a:tcPr/>
                </a:tc>
                <a:tc>
                  <a:txBody>
                    <a:bodyPr/>
                    <a:lstStyle/>
                    <a:p>
                      <a:endParaRPr lang="en-US" dirty="0"/>
                    </a:p>
                  </a:txBody>
                  <a:tcPr/>
                </a:tc>
                <a:extLst>
                  <a:ext uri="{0D108BD9-81ED-4DB2-BD59-A6C34878D82A}">
                    <a16:rowId xmlns:a16="http://schemas.microsoft.com/office/drawing/2014/main" val="2145901353"/>
                  </a:ext>
                </a:extLst>
              </a:tr>
              <a:tr h="370840">
                <a:tc>
                  <a:txBody>
                    <a:bodyPr/>
                    <a:lstStyle/>
                    <a:p>
                      <a:r>
                        <a:rPr lang="en-US" dirty="0"/>
                        <a:t>Gateway</a:t>
                      </a:r>
                    </a:p>
                  </a:txBody>
                  <a:tcPr/>
                </a:tc>
                <a:tc>
                  <a:txBody>
                    <a:bodyPr/>
                    <a:lstStyle/>
                    <a:p>
                      <a:r>
                        <a:rPr lang="en-US" dirty="0"/>
                        <a:t>192.168.10.1</a:t>
                      </a:r>
                    </a:p>
                  </a:txBody>
                  <a:tcPr/>
                </a:tc>
                <a:tc>
                  <a:txBody>
                    <a:bodyPr/>
                    <a:lstStyle/>
                    <a:p>
                      <a:r>
                        <a:rPr lang="en-US" dirty="0"/>
                        <a:t>10.36.3.1</a:t>
                      </a:r>
                    </a:p>
                  </a:txBody>
                  <a:tcPr/>
                </a:tc>
                <a:tc>
                  <a:txBody>
                    <a:bodyPr/>
                    <a:lstStyle/>
                    <a:p>
                      <a:endParaRPr lang="en-US" dirty="0"/>
                    </a:p>
                  </a:txBody>
                  <a:tcPr/>
                </a:tc>
                <a:extLst>
                  <a:ext uri="{0D108BD9-81ED-4DB2-BD59-A6C34878D82A}">
                    <a16:rowId xmlns:a16="http://schemas.microsoft.com/office/drawing/2014/main" val="987740619"/>
                  </a:ext>
                </a:extLst>
              </a:tr>
              <a:tr h="370840">
                <a:tc>
                  <a:txBody>
                    <a:bodyPr/>
                    <a:lstStyle/>
                    <a:p>
                      <a:r>
                        <a:rPr lang="en-US" dirty="0"/>
                        <a:t>Floating IP</a:t>
                      </a:r>
                    </a:p>
                  </a:txBody>
                  <a:tcPr/>
                </a:tc>
                <a:tc>
                  <a:txBody>
                    <a:bodyPr/>
                    <a:lstStyle/>
                    <a:p>
                      <a:r>
                        <a:rPr lang="en-US" dirty="0"/>
                        <a:t>192.168.10.13</a:t>
                      </a:r>
                    </a:p>
                  </a:txBody>
                  <a:tcPr/>
                </a:tc>
                <a:tc>
                  <a:txBody>
                    <a:bodyPr/>
                    <a:lstStyle/>
                    <a:p>
                      <a:r>
                        <a:rPr lang="en-US" dirty="0"/>
                        <a:t>10.36.0.92</a:t>
                      </a:r>
                    </a:p>
                  </a:txBody>
                  <a:tcPr/>
                </a:tc>
                <a:tc>
                  <a:txBody>
                    <a:bodyPr/>
                    <a:lstStyle/>
                    <a:p>
                      <a:endParaRPr lang="en-US" dirty="0"/>
                    </a:p>
                  </a:txBody>
                  <a:tcPr/>
                </a:tc>
                <a:extLst>
                  <a:ext uri="{0D108BD9-81ED-4DB2-BD59-A6C34878D82A}">
                    <a16:rowId xmlns:a16="http://schemas.microsoft.com/office/drawing/2014/main" val="3349816625"/>
                  </a:ext>
                </a:extLst>
              </a:tr>
              <a:tr h="370840">
                <a:tc>
                  <a:txBody>
                    <a:bodyPr/>
                    <a:lstStyle/>
                    <a:p>
                      <a:r>
                        <a:rPr lang="en-US" dirty="0"/>
                        <a:t>OpenVPN</a:t>
                      </a:r>
                    </a:p>
                  </a:txBody>
                  <a:tcPr/>
                </a:tc>
                <a:tc>
                  <a:txBody>
                    <a:bodyPr/>
                    <a:lstStyle/>
                    <a:p>
                      <a:r>
                        <a:rPr lang="en-US" dirty="0"/>
                        <a:t>192.168.11.1</a:t>
                      </a:r>
                    </a:p>
                  </a:txBody>
                  <a:tcPr/>
                </a:tc>
                <a:tc>
                  <a:txBody>
                    <a:bodyPr/>
                    <a:lstStyle/>
                    <a:p>
                      <a:r>
                        <a:rPr lang="en-US" dirty="0"/>
                        <a:t>10.36.6.1</a:t>
                      </a:r>
                    </a:p>
                  </a:txBody>
                  <a:tcPr/>
                </a:tc>
                <a:tc>
                  <a:txBody>
                    <a:bodyPr/>
                    <a:lstStyle/>
                    <a:p>
                      <a:endParaRPr lang="en-US" dirty="0"/>
                    </a:p>
                  </a:txBody>
                  <a:tcPr/>
                </a:tc>
                <a:extLst>
                  <a:ext uri="{0D108BD9-81ED-4DB2-BD59-A6C34878D82A}">
                    <a16:rowId xmlns:a16="http://schemas.microsoft.com/office/drawing/2014/main" val="1203202206"/>
                  </a:ext>
                </a:extLst>
              </a:tr>
            </a:tbl>
          </a:graphicData>
        </a:graphic>
      </p:graphicFrame>
    </p:spTree>
    <p:custDataLst>
      <p:custData r:id="rId1"/>
      <p:custData r:id="rId2"/>
    </p:custDataLst>
    <p:extLst>
      <p:ext uri="{BB962C8B-B14F-4D97-AF65-F5344CB8AC3E}">
        <p14:creationId xmlns:p14="http://schemas.microsoft.com/office/powerpoint/2010/main" val="28786306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Configure LAN network</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56165BAF-E528-E55F-1A2B-DA9EE97BCB72}"/>
              </a:ext>
            </a:extLst>
          </p:cNvPr>
          <p:cNvPicPr>
            <a:picLocks noChangeAspect="1"/>
          </p:cNvPicPr>
          <p:nvPr/>
        </p:nvPicPr>
        <p:blipFill>
          <a:blip r:embed="rId4"/>
          <a:stretch>
            <a:fillRect/>
          </a:stretch>
        </p:blipFill>
        <p:spPr>
          <a:xfrm>
            <a:off x="609600" y="2647865"/>
            <a:ext cx="4994267" cy="1420675"/>
          </a:xfrm>
          <a:prstGeom prst="rect">
            <a:avLst/>
          </a:prstGeom>
        </p:spPr>
      </p:pic>
      <p:pic>
        <p:nvPicPr>
          <p:cNvPr id="6" name="Picture 5">
            <a:extLst>
              <a:ext uri="{FF2B5EF4-FFF2-40B4-BE49-F238E27FC236}">
                <a16:creationId xmlns:a16="http://schemas.microsoft.com/office/drawing/2014/main" id="{3CDC2C4F-4969-E83D-8641-03FDE31979E4}"/>
              </a:ext>
            </a:extLst>
          </p:cNvPr>
          <p:cNvPicPr>
            <a:picLocks noChangeAspect="1"/>
          </p:cNvPicPr>
          <p:nvPr/>
        </p:nvPicPr>
        <p:blipFill>
          <a:blip r:embed="rId5"/>
          <a:stretch>
            <a:fillRect/>
          </a:stretch>
        </p:blipFill>
        <p:spPr>
          <a:xfrm>
            <a:off x="6096000" y="2128919"/>
            <a:ext cx="5418327" cy="2458566"/>
          </a:xfrm>
          <a:prstGeom prst="rect">
            <a:avLst/>
          </a:prstGeom>
        </p:spPr>
      </p:pic>
    </p:spTree>
    <p:custDataLst>
      <p:custData r:id="rId1"/>
      <p:custData r:id="rId2"/>
    </p:custDataLst>
    <p:extLst>
      <p:ext uri="{BB962C8B-B14F-4D97-AF65-F5344CB8AC3E}">
        <p14:creationId xmlns:p14="http://schemas.microsoft.com/office/powerpoint/2010/main" val="27585720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Configure Floating IP</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95E57DC5-D5D7-7F8A-4788-DCE2882A09CE}"/>
              </a:ext>
            </a:extLst>
          </p:cNvPr>
          <p:cNvPicPr>
            <a:picLocks noChangeAspect="1"/>
          </p:cNvPicPr>
          <p:nvPr/>
        </p:nvPicPr>
        <p:blipFill>
          <a:blip r:embed="rId4"/>
          <a:stretch>
            <a:fillRect/>
          </a:stretch>
        </p:blipFill>
        <p:spPr>
          <a:xfrm>
            <a:off x="609600" y="3324174"/>
            <a:ext cx="5355771" cy="1338942"/>
          </a:xfrm>
          <a:prstGeom prst="rect">
            <a:avLst/>
          </a:prstGeom>
          <a:noFill/>
        </p:spPr>
      </p:pic>
      <p:pic>
        <p:nvPicPr>
          <p:cNvPr id="7" name="Picture 6">
            <a:extLst>
              <a:ext uri="{FF2B5EF4-FFF2-40B4-BE49-F238E27FC236}">
                <a16:creationId xmlns:a16="http://schemas.microsoft.com/office/drawing/2014/main" id="{1BD73B61-C632-7051-0D29-66B7416A338C}"/>
              </a:ext>
            </a:extLst>
          </p:cNvPr>
          <p:cNvPicPr>
            <a:picLocks noChangeAspect="1"/>
          </p:cNvPicPr>
          <p:nvPr/>
        </p:nvPicPr>
        <p:blipFill>
          <a:blip r:embed="rId5"/>
          <a:stretch>
            <a:fillRect/>
          </a:stretch>
        </p:blipFill>
        <p:spPr>
          <a:xfrm>
            <a:off x="6226175" y="2038101"/>
            <a:ext cx="5356225" cy="3322470"/>
          </a:xfrm>
          <a:prstGeom prst="rect">
            <a:avLst/>
          </a:prstGeom>
          <a:noFill/>
        </p:spPr>
      </p:pic>
    </p:spTree>
    <p:custDataLst>
      <p:custData r:id="rId1"/>
      <p:custData r:id="rId2"/>
    </p:custDataLst>
    <p:extLst>
      <p:ext uri="{BB962C8B-B14F-4D97-AF65-F5344CB8AC3E}">
        <p14:creationId xmlns:p14="http://schemas.microsoft.com/office/powerpoint/2010/main" val="2968027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Upgrade VM OP Pro 3.0-002 to OP Pro 3.1-001</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graphicFrame>
        <p:nvGraphicFramePr>
          <p:cNvPr id="5" name="Table 5">
            <a:extLst>
              <a:ext uri="{FF2B5EF4-FFF2-40B4-BE49-F238E27FC236}">
                <a16:creationId xmlns:a16="http://schemas.microsoft.com/office/drawing/2014/main" id="{019DB81E-0DED-F112-E56A-3478ACF6A878}"/>
              </a:ext>
            </a:extLst>
          </p:cNvPr>
          <p:cNvGraphicFramePr>
            <a:graphicFrameLocks noGrp="1"/>
          </p:cNvGraphicFramePr>
          <p:nvPr>
            <p:extLst>
              <p:ext uri="{D42A27DB-BD31-4B8C-83A1-F6EECF244321}">
                <p14:modId xmlns:p14="http://schemas.microsoft.com/office/powerpoint/2010/main" val="4138038953"/>
              </p:ext>
            </p:extLst>
          </p:nvPr>
        </p:nvGraphicFramePr>
        <p:xfrm>
          <a:off x="2032000" y="1945640"/>
          <a:ext cx="7931404" cy="2966720"/>
        </p:xfrm>
        <a:graphic>
          <a:graphicData uri="http://schemas.openxmlformats.org/drawingml/2006/table">
            <a:tbl>
              <a:tblPr firstRow="1" bandRow="1">
                <a:tableStyleId>{74C1A8A3-306A-4EB7-A6B1-4F7E0EB9C5D6}</a:tableStyleId>
              </a:tblPr>
              <a:tblGrid>
                <a:gridCol w="2708965">
                  <a:extLst>
                    <a:ext uri="{9D8B030D-6E8A-4147-A177-3AD203B41FA5}">
                      <a16:colId xmlns:a16="http://schemas.microsoft.com/office/drawing/2014/main" val="900428297"/>
                    </a:ext>
                  </a:extLst>
                </a:gridCol>
                <a:gridCol w="2713383">
                  <a:extLst>
                    <a:ext uri="{9D8B030D-6E8A-4147-A177-3AD203B41FA5}">
                      <a16:colId xmlns:a16="http://schemas.microsoft.com/office/drawing/2014/main" val="1338224853"/>
                    </a:ext>
                  </a:extLst>
                </a:gridCol>
                <a:gridCol w="1761413">
                  <a:extLst>
                    <a:ext uri="{9D8B030D-6E8A-4147-A177-3AD203B41FA5}">
                      <a16:colId xmlns:a16="http://schemas.microsoft.com/office/drawing/2014/main" val="559101234"/>
                    </a:ext>
                  </a:extLst>
                </a:gridCol>
                <a:gridCol w="747643">
                  <a:extLst>
                    <a:ext uri="{9D8B030D-6E8A-4147-A177-3AD203B41FA5}">
                      <a16:colId xmlns:a16="http://schemas.microsoft.com/office/drawing/2014/main" val="260490869"/>
                    </a:ext>
                  </a:extLst>
                </a:gridCol>
              </a:tblGrid>
              <a:tr h="370840">
                <a:tc>
                  <a:txBody>
                    <a:bodyPr/>
                    <a:lstStyle/>
                    <a:p>
                      <a:endParaRPr lang="en-US"/>
                    </a:p>
                  </a:txBody>
                  <a:tcPr/>
                </a:tc>
                <a:tc>
                  <a:txBody>
                    <a:bodyPr/>
                    <a:lstStyle/>
                    <a:p>
                      <a:r>
                        <a:rPr lang="en-US" dirty="0"/>
                        <a:t>PD Virtual Machine</a:t>
                      </a:r>
                    </a:p>
                  </a:txBody>
                  <a:tcPr/>
                </a:tc>
                <a:tc>
                  <a:txBody>
                    <a:bodyPr/>
                    <a:lstStyle/>
                    <a:p>
                      <a:r>
                        <a:rPr lang="en-US" dirty="0"/>
                        <a:t>Upgrade</a:t>
                      </a:r>
                    </a:p>
                  </a:txBody>
                  <a:tcPr/>
                </a:tc>
                <a:tc>
                  <a:txBody>
                    <a:bodyPr/>
                    <a:lstStyle/>
                    <a:p>
                      <a:endParaRPr lang="en-US" dirty="0"/>
                    </a:p>
                  </a:txBody>
                  <a:tcPr/>
                </a:tc>
                <a:extLst>
                  <a:ext uri="{0D108BD9-81ED-4DB2-BD59-A6C34878D82A}">
                    <a16:rowId xmlns:a16="http://schemas.microsoft.com/office/drawing/2014/main" val="1235714465"/>
                  </a:ext>
                </a:extLst>
              </a:tr>
              <a:tr h="370840">
                <a:tc>
                  <a:txBody>
                    <a:bodyPr/>
                    <a:lstStyle/>
                    <a:p>
                      <a:r>
                        <a:rPr lang="en-US" dirty="0"/>
                        <a:t>JAMS</a:t>
                      </a:r>
                    </a:p>
                  </a:txBody>
                  <a:tcPr/>
                </a:tc>
                <a:tc>
                  <a:txBody>
                    <a:bodyPr/>
                    <a:lstStyle/>
                    <a:p>
                      <a:r>
                        <a:rPr lang="en-US" dirty="0"/>
                        <a:t>3.0-002</a:t>
                      </a:r>
                    </a:p>
                  </a:txBody>
                  <a:tcPr/>
                </a:tc>
                <a:tc>
                  <a:txBody>
                    <a:bodyPr/>
                    <a:lstStyle/>
                    <a:p>
                      <a:r>
                        <a:rPr lang="en-US" dirty="0"/>
                        <a:t>3.1-001</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1866300832"/>
                  </a:ext>
                </a:extLst>
              </a:tr>
              <a:tr h="370840">
                <a:tc>
                  <a:txBody>
                    <a:bodyPr/>
                    <a:lstStyle/>
                    <a:p>
                      <a:r>
                        <a:rPr lang="en-US" dirty="0"/>
                        <a:t>Database</a:t>
                      </a:r>
                    </a:p>
                  </a:txBody>
                  <a:tcPr/>
                </a:tc>
                <a:tc>
                  <a:txBody>
                    <a:bodyPr/>
                    <a:lstStyle/>
                    <a:p>
                      <a:r>
                        <a:rPr lang="en-US" dirty="0" err="1"/>
                        <a:t>jmineops_cmkc</a:t>
                      </a:r>
                      <a:endParaRPr lang="en-US" dirty="0"/>
                    </a:p>
                  </a:txBody>
                  <a:tcPr/>
                </a:tc>
                <a:tc>
                  <a:txBody>
                    <a:bodyPr/>
                    <a:lstStyle/>
                    <a:p>
                      <a:r>
                        <a:rPr lang="en-US" dirty="0" err="1"/>
                        <a:t>jmineops_bvc</a:t>
                      </a:r>
                      <a:endParaRPr lang="en-US" dirty="0"/>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3812030217"/>
                  </a:ext>
                </a:extLst>
              </a:tr>
              <a:tr h="370840">
                <a:tc>
                  <a:txBody>
                    <a:bodyPr/>
                    <a:lstStyle/>
                    <a:p>
                      <a:r>
                        <a:rPr lang="en-US" dirty="0"/>
                        <a:t>GVOS</a:t>
                      </a:r>
                    </a:p>
                  </a:txBody>
                  <a:tcPr/>
                </a:tc>
                <a:tc>
                  <a:txBody>
                    <a:bodyPr/>
                    <a:lstStyle/>
                    <a:p>
                      <a:r>
                        <a:rPr lang="en-US" dirty="0"/>
                        <a:t>6.2-1</a:t>
                      </a:r>
                    </a:p>
                  </a:txBody>
                  <a:tcPr/>
                </a:tc>
                <a:tc>
                  <a:txBody>
                    <a:bodyPr/>
                    <a:lstStyle/>
                    <a:p>
                      <a:r>
                        <a:rPr lang="en-US" dirty="0"/>
                        <a:t>6.2-22</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1441814144"/>
                  </a:ext>
                </a:extLst>
              </a:tr>
              <a:tr h="370840">
                <a:tc>
                  <a:txBody>
                    <a:bodyPr/>
                    <a:lstStyle/>
                    <a:p>
                      <a:r>
                        <a:rPr lang="en-US" dirty="0"/>
                        <a:t>LAN</a:t>
                      </a:r>
                    </a:p>
                  </a:txBody>
                  <a:tcPr/>
                </a:tc>
                <a:tc>
                  <a:txBody>
                    <a:bodyPr/>
                    <a:lstStyle/>
                    <a:p>
                      <a:r>
                        <a:rPr lang="en-US" dirty="0"/>
                        <a:t>192.168.10.121</a:t>
                      </a:r>
                    </a:p>
                  </a:txBody>
                  <a:tcPr/>
                </a:tc>
                <a:tc>
                  <a:txBody>
                    <a:bodyPr/>
                    <a:lstStyle/>
                    <a:p>
                      <a:r>
                        <a:rPr lang="en-US" dirty="0"/>
                        <a:t>10.36.0.93</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2145901353"/>
                  </a:ext>
                </a:extLst>
              </a:tr>
              <a:tr h="370840">
                <a:tc>
                  <a:txBody>
                    <a:bodyPr/>
                    <a:lstStyle/>
                    <a:p>
                      <a:r>
                        <a:rPr lang="en-US" dirty="0"/>
                        <a:t>Gateway</a:t>
                      </a:r>
                    </a:p>
                  </a:txBody>
                  <a:tcPr/>
                </a:tc>
                <a:tc>
                  <a:txBody>
                    <a:bodyPr/>
                    <a:lstStyle/>
                    <a:p>
                      <a:r>
                        <a:rPr lang="en-US" dirty="0"/>
                        <a:t>192.168.10.1</a:t>
                      </a:r>
                    </a:p>
                  </a:txBody>
                  <a:tcPr/>
                </a:tc>
                <a:tc>
                  <a:txBody>
                    <a:bodyPr/>
                    <a:lstStyle/>
                    <a:p>
                      <a:r>
                        <a:rPr lang="en-US" dirty="0"/>
                        <a:t>10.36.3.1</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987740619"/>
                  </a:ext>
                </a:extLst>
              </a:tr>
              <a:tr h="370840">
                <a:tc>
                  <a:txBody>
                    <a:bodyPr/>
                    <a:lstStyle/>
                    <a:p>
                      <a:r>
                        <a:rPr lang="en-US" dirty="0"/>
                        <a:t>Floating IP</a:t>
                      </a:r>
                    </a:p>
                  </a:txBody>
                  <a:tcPr/>
                </a:tc>
                <a:tc>
                  <a:txBody>
                    <a:bodyPr/>
                    <a:lstStyle/>
                    <a:p>
                      <a:r>
                        <a:rPr lang="en-US" dirty="0"/>
                        <a:t>192.168.10.13</a:t>
                      </a:r>
                    </a:p>
                  </a:txBody>
                  <a:tcPr/>
                </a:tc>
                <a:tc>
                  <a:txBody>
                    <a:bodyPr/>
                    <a:lstStyle/>
                    <a:p>
                      <a:r>
                        <a:rPr lang="en-US" dirty="0"/>
                        <a:t>10.36.0.92</a:t>
                      </a:r>
                    </a:p>
                  </a:txBody>
                  <a:tcPr/>
                </a:tc>
                <a:tc>
                  <a:txBody>
                    <a:bodyPr/>
                    <a:lstStyle/>
                    <a:p>
                      <a:r>
                        <a:rPr lang="en-US" dirty="0">
                          <a:sym typeface="Wingdings" panose="05000000000000000000" pitchFamily="2" charset="2"/>
                        </a:rPr>
                        <a:t></a:t>
                      </a:r>
                      <a:endParaRPr lang="en-US" dirty="0"/>
                    </a:p>
                  </a:txBody>
                  <a:tcPr/>
                </a:tc>
                <a:extLst>
                  <a:ext uri="{0D108BD9-81ED-4DB2-BD59-A6C34878D82A}">
                    <a16:rowId xmlns:a16="http://schemas.microsoft.com/office/drawing/2014/main" val="3349816625"/>
                  </a:ext>
                </a:extLst>
              </a:tr>
              <a:tr h="370840">
                <a:tc>
                  <a:txBody>
                    <a:bodyPr/>
                    <a:lstStyle/>
                    <a:p>
                      <a:r>
                        <a:rPr lang="en-US" dirty="0"/>
                        <a:t>OpenVPN</a:t>
                      </a:r>
                    </a:p>
                  </a:txBody>
                  <a:tcPr/>
                </a:tc>
                <a:tc>
                  <a:txBody>
                    <a:bodyPr/>
                    <a:lstStyle/>
                    <a:p>
                      <a:r>
                        <a:rPr lang="en-US" dirty="0"/>
                        <a:t>192.168.11.1</a:t>
                      </a:r>
                    </a:p>
                  </a:txBody>
                  <a:tcPr/>
                </a:tc>
                <a:tc>
                  <a:txBody>
                    <a:bodyPr/>
                    <a:lstStyle/>
                    <a:p>
                      <a:r>
                        <a:rPr lang="en-US" dirty="0"/>
                        <a:t>10.36.6.1</a:t>
                      </a:r>
                    </a:p>
                  </a:txBody>
                  <a:tcPr/>
                </a:tc>
                <a:tc>
                  <a:txBody>
                    <a:bodyPr/>
                    <a:lstStyle/>
                    <a:p>
                      <a:endParaRPr lang="en-US" dirty="0"/>
                    </a:p>
                  </a:txBody>
                  <a:tcPr/>
                </a:tc>
                <a:extLst>
                  <a:ext uri="{0D108BD9-81ED-4DB2-BD59-A6C34878D82A}">
                    <a16:rowId xmlns:a16="http://schemas.microsoft.com/office/drawing/2014/main" val="1203202206"/>
                  </a:ext>
                </a:extLst>
              </a:tr>
            </a:tbl>
          </a:graphicData>
        </a:graphic>
      </p:graphicFrame>
    </p:spTree>
    <p:custDataLst>
      <p:custData r:id="rId1"/>
      <p:custData r:id="rId2"/>
    </p:custDataLst>
    <p:extLst>
      <p:ext uri="{BB962C8B-B14F-4D97-AF65-F5344CB8AC3E}">
        <p14:creationId xmlns:p14="http://schemas.microsoft.com/office/powerpoint/2010/main" val="32114763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Configure OpenVPN</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4" name="Picture 3">
            <a:extLst>
              <a:ext uri="{FF2B5EF4-FFF2-40B4-BE49-F238E27FC236}">
                <a16:creationId xmlns:a16="http://schemas.microsoft.com/office/drawing/2014/main" id="{CC93911F-AF24-CCB6-0212-C122610F28ED}"/>
              </a:ext>
            </a:extLst>
          </p:cNvPr>
          <p:cNvPicPr>
            <a:picLocks noChangeAspect="1"/>
          </p:cNvPicPr>
          <p:nvPr/>
        </p:nvPicPr>
        <p:blipFill>
          <a:blip r:embed="rId4"/>
          <a:stretch>
            <a:fillRect/>
          </a:stretch>
        </p:blipFill>
        <p:spPr>
          <a:xfrm>
            <a:off x="609600" y="3431289"/>
            <a:ext cx="5355771" cy="1124712"/>
          </a:xfrm>
          <a:prstGeom prst="rect">
            <a:avLst/>
          </a:prstGeom>
          <a:noFill/>
        </p:spPr>
      </p:pic>
      <p:pic>
        <p:nvPicPr>
          <p:cNvPr id="6" name="Picture 5">
            <a:extLst>
              <a:ext uri="{FF2B5EF4-FFF2-40B4-BE49-F238E27FC236}">
                <a16:creationId xmlns:a16="http://schemas.microsoft.com/office/drawing/2014/main" id="{3D7A222F-1333-55CE-BF2F-C0FD233D1ADA}"/>
              </a:ext>
            </a:extLst>
          </p:cNvPr>
          <p:cNvPicPr>
            <a:picLocks noChangeAspect="1"/>
          </p:cNvPicPr>
          <p:nvPr/>
        </p:nvPicPr>
        <p:blipFill>
          <a:blip r:embed="rId5"/>
          <a:stretch>
            <a:fillRect/>
          </a:stretch>
        </p:blipFill>
        <p:spPr>
          <a:xfrm>
            <a:off x="6226175" y="1668938"/>
            <a:ext cx="5356225" cy="4060796"/>
          </a:xfrm>
          <a:prstGeom prst="rect">
            <a:avLst/>
          </a:prstGeom>
          <a:noFill/>
        </p:spPr>
      </p:pic>
    </p:spTree>
    <p:custDataLst>
      <p:custData r:id="rId1"/>
      <p:custData r:id="rId2"/>
    </p:custDataLst>
    <p:extLst>
      <p:ext uri="{BB962C8B-B14F-4D97-AF65-F5344CB8AC3E}">
        <p14:creationId xmlns:p14="http://schemas.microsoft.com/office/powerpoint/2010/main" val="16588390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kern="1200" dirty="0"/>
              <a:t>Configure OpenVPN</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3" name="Picture 2">
            <a:extLst>
              <a:ext uri="{FF2B5EF4-FFF2-40B4-BE49-F238E27FC236}">
                <a16:creationId xmlns:a16="http://schemas.microsoft.com/office/drawing/2014/main" id="{5AD74AF5-F1A0-9D5C-761C-7A8F55ACC855}"/>
              </a:ext>
            </a:extLst>
          </p:cNvPr>
          <p:cNvPicPr>
            <a:picLocks noChangeAspect="1"/>
          </p:cNvPicPr>
          <p:nvPr/>
        </p:nvPicPr>
        <p:blipFill>
          <a:blip r:embed="rId4"/>
          <a:stretch>
            <a:fillRect/>
          </a:stretch>
        </p:blipFill>
        <p:spPr>
          <a:xfrm>
            <a:off x="609600" y="1799398"/>
            <a:ext cx="5476248" cy="3901827"/>
          </a:xfrm>
          <a:prstGeom prst="rect">
            <a:avLst/>
          </a:prstGeom>
          <a:noFill/>
        </p:spPr>
      </p:pic>
      <p:pic>
        <p:nvPicPr>
          <p:cNvPr id="7" name="Picture 6">
            <a:extLst>
              <a:ext uri="{FF2B5EF4-FFF2-40B4-BE49-F238E27FC236}">
                <a16:creationId xmlns:a16="http://schemas.microsoft.com/office/drawing/2014/main" id="{D79B62CC-DF48-BC19-17A2-649DB968F058}"/>
              </a:ext>
            </a:extLst>
          </p:cNvPr>
          <p:cNvPicPr>
            <a:picLocks noChangeAspect="1"/>
          </p:cNvPicPr>
          <p:nvPr/>
        </p:nvPicPr>
        <p:blipFill>
          <a:blip r:embed="rId5"/>
          <a:stretch>
            <a:fillRect/>
          </a:stretch>
        </p:blipFill>
        <p:spPr>
          <a:xfrm>
            <a:off x="6226175" y="1699756"/>
            <a:ext cx="5356225" cy="4003778"/>
          </a:xfrm>
          <a:prstGeom prst="rect">
            <a:avLst/>
          </a:prstGeom>
          <a:noFill/>
        </p:spPr>
      </p:pic>
    </p:spTree>
    <p:custDataLst>
      <p:custData r:id="rId1"/>
      <p:custData r:id="rId2"/>
    </p:custDataLst>
    <p:extLst>
      <p:ext uri="{BB962C8B-B14F-4D97-AF65-F5344CB8AC3E}">
        <p14:creationId xmlns:p14="http://schemas.microsoft.com/office/powerpoint/2010/main" val="28656675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87573A-AE33-4B17-BCC7-34B15BC039F6}"/>
              </a:ext>
            </a:extLst>
          </p:cNvPr>
          <p:cNvSpPr>
            <a:spLocks noGrp="1"/>
          </p:cNvSpPr>
          <p:nvPr>
            <p:ph type="body" sz="quarter" idx="20"/>
          </p:nvPr>
        </p:nvSpPr>
        <p:spPr>
          <a:xfrm>
            <a:off x="609601" y="1019833"/>
            <a:ext cx="10972800" cy="369332"/>
          </a:xfrm>
        </p:spPr>
        <p:txBody>
          <a:bodyPr wrap="square" lIns="0" rIns="0">
            <a:normAutofit/>
          </a:bodyPr>
          <a:lstStyle/>
          <a:p>
            <a:r>
              <a:rPr lang="en-US" dirty="0"/>
              <a:t>Update</a:t>
            </a:r>
            <a:r>
              <a:rPr lang="en-US" kern="1200" dirty="0"/>
              <a:t> server name IP address in /</a:t>
            </a:r>
            <a:r>
              <a:rPr lang="en-US" kern="1200" dirty="0" err="1"/>
              <a:t>etc</a:t>
            </a:r>
            <a:r>
              <a:rPr lang="en-US" kern="1200" dirty="0"/>
              <a:t>/hosts file</a:t>
            </a:r>
          </a:p>
        </p:txBody>
      </p:sp>
      <p:sp>
        <p:nvSpPr>
          <p:cNvPr id="9" name="Title 8">
            <a:extLst>
              <a:ext uri="{FF2B5EF4-FFF2-40B4-BE49-F238E27FC236}">
                <a16:creationId xmlns:a16="http://schemas.microsoft.com/office/drawing/2014/main" id="{039D5B55-494D-4B14-885A-B781E837C3CB}"/>
              </a:ext>
            </a:extLst>
          </p:cNvPr>
          <p:cNvSpPr>
            <a:spLocks noGrp="1"/>
          </p:cNvSpPr>
          <p:nvPr>
            <p:ph type="title"/>
          </p:nvPr>
        </p:nvSpPr>
        <p:spPr>
          <a:xfrm>
            <a:off x="609600" y="609600"/>
            <a:ext cx="10972800" cy="410233"/>
          </a:xfrm>
        </p:spPr>
        <p:txBody>
          <a:bodyPr lIns="0" tIns="0" rIns="0" bIns="0" anchor="t">
            <a:normAutofit/>
          </a:bodyPr>
          <a:lstStyle/>
          <a:p>
            <a:r>
              <a:rPr lang="en-US" dirty="0"/>
              <a:t>OP Pro 3.1-001 Server install</a:t>
            </a:r>
          </a:p>
        </p:txBody>
      </p:sp>
      <p:pic>
        <p:nvPicPr>
          <p:cNvPr id="6" name="Picture 5">
            <a:extLst>
              <a:ext uri="{FF2B5EF4-FFF2-40B4-BE49-F238E27FC236}">
                <a16:creationId xmlns:a16="http://schemas.microsoft.com/office/drawing/2014/main" id="{A1656876-612A-7E8F-2858-CF24AC6011C7}"/>
              </a:ext>
            </a:extLst>
          </p:cNvPr>
          <p:cNvPicPr>
            <a:picLocks noChangeAspect="1"/>
          </p:cNvPicPr>
          <p:nvPr/>
        </p:nvPicPr>
        <p:blipFill>
          <a:blip r:embed="rId4"/>
          <a:stretch>
            <a:fillRect/>
          </a:stretch>
        </p:blipFill>
        <p:spPr>
          <a:xfrm>
            <a:off x="2414252" y="1663200"/>
            <a:ext cx="7363495" cy="4215600"/>
          </a:xfrm>
          <a:prstGeom prst="rect">
            <a:avLst/>
          </a:prstGeom>
          <a:noFill/>
        </p:spPr>
      </p:pic>
    </p:spTree>
    <p:custDataLst>
      <p:custData r:id="rId1"/>
      <p:custData r:id="rId2"/>
    </p:custDataLst>
    <p:extLst>
      <p:ext uri="{BB962C8B-B14F-4D97-AF65-F5344CB8AC3E}">
        <p14:creationId xmlns:p14="http://schemas.microsoft.com/office/powerpoint/2010/main" val="31757354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TemplafySlideTemplateConfiguration><![CDATA[{"slideVersion":1,"isValidatorEnabled":false,"isLocked":false,"elementsMetadata":[],"slideId":"638013797448130541","enableDocumentContentUpdater":false,"version":"2.0"}]]></TemplafySlideTemplateConfiguration>
</file>

<file path=customXml/item10.xml><?xml version="1.0" encoding="utf-8"?>
<TemplafySlideTemplateConfiguration><![CDATA[{"slideVersion":1,"isValidatorEnabled":false,"isLocked":false,"elementsMetadata":[],"slideId":"638013797448130541","enableDocumentContentUpdater":false,"version":"2.0"}]]></TemplafySlideTemplateConfiguration>
</file>

<file path=customXml/item100.xml><?xml version="1.0" encoding="utf-8"?>
<TemplafySlideTemplateConfiguration><![CDATA[{"slideVersion":1,"isValidatorEnabled":false,"isLocked":false,"elementsMetadata":[],"slideId":"638013797448130541","enableDocumentContentUpdater":false,"version":"2.0"}]]></TemplafySlideTemplateConfiguration>
</file>

<file path=customXml/item101.xml><?xml version="1.0" encoding="utf-8"?>
<TemplafySlideTemplateConfiguration><![CDATA[{"slideVersion":1,"isValidatorEnabled":false,"isLocked":false,"elementsMetadata":[],"slideId":"638013797448130541","enableDocumentContentUpdater":false,"version":"2.0"}]]></TemplafySlideTemplateConfiguration>
</file>

<file path=customXml/item102.xml><?xml version="1.0" encoding="utf-8"?>
<TemplafySlideFormConfiguration><![CDATA[{"formFields":[],"formDataEntries":[]}]]></TemplafySlideFormConfiguration>
</file>

<file path=customXml/item103.xml><?xml version="1.0" encoding="utf-8"?>
<TemplafySlideTemplateConfiguration><![CDATA[{"slideVersion":1,"isValidatorEnabled":false,"isLocked":false,"elementsMetadata":[],"slideId":"638013797448130541","enableDocumentContentUpdater":false,"version":"2.0"}]]></TemplafySlideTemplateConfiguration>
</file>

<file path=customXml/item104.xml><?xml version="1.0" encoding="utf-8"?>
<TemplafySlideTemplateConfiguration><![CDATA[{"slideVersion":1,"isValidatorEnabled":false,"isLocked":false,"elementsMetadata":[],"slideId":"638013797448060512","enableDocumentContentUpdater":false,"version":"2.0"}]]></TemplafySlideTemplateConfiguration>
</file>

<file path=customXml/item105.xml><?xml version="1.0" encoding="utf-8"?>
<TemplafySlideTemplateConfiguration><![CDATA[{"slideVersion":1,"isValidatorEnabled":false,"isLocked":false,"elementsMetadata":[],"slideId":"638013797448130541","enableDocumentContentUpdater":false,"version":"2.0"}]]></TemplafySlideTemplateConfiguration>
</file>

<file path=customXml/item106.xml><?xml version="1.0" encoding="utf-8"?>
<TemplafySlideTemplateConfiguration><![CDATA[{"slideVersion":1,"isValidatorEnabled":false,"isLocked":false,"elementsMetadata":[],"slideId":"638013797448130541","enableDocumentContentUpdater":false,"version":"2.0"}]]></TemplafySlideTemplateConfiguration>
</file>

<file path=customXml/item107.xml><?xml version="1.0" encoding="utf-8"?>
<TemplafySlideFormConfiguration><![CDATA[{"formFields":[],"formDataEntries":[]}]]></TemplafySlideFormConfiguration>
</file>

<file path=customXml/item108.xml><?xml version="1.0" encoding="utf-8"?>
<TemplafySlideFormConfiguration><![CDATA[{"formFields":[],"formDataEntries":[]}]]></TemplafySlideFormConfiguration>
</file>

<file path=customXml/item109.xml><?xml version="1.0" encoding="utf-8"?>
<TemplafySlideTemplateConfiguration><![CDATA[{"slideVersion":1,"isValidatorEnabled":false,"isLocked":false,"elementsMetadata":[],"slideId":"638013797448130541","enableDocumentContentUpdater":false,"version":"2.0"}]]></TemplafySlideTemplateConfiguration>
</file>

<file path=customXml/item11.xml><?xml version="1.0" encoding="utf-8"?>
<TemplafySlideFormConfiguration><![CDATA[{"formFields":[],"formDataEntries":[]}]]></TemplafySlideFormConfiguration>
</file>

<file path=customXml/item110.xml><?xml version="1.0" encoding="utf-8"?>
<TemplafySlideFormConfiguration><![CDATA[{"formFields":[],"formDataEntries":[]}]]></TemplafySlideFormConfiguration>
</file>

<file path=customXml/item111.xml><?xml version="1.0" encoding="utf-8"?>
<TemplafySlideTemplateConfiguration><![CDATA[{"slideVersion":1,"isValidatorEnabled":false,"isLocked":false,"elementsMetadata":[],"slideId":"638013797448130541","enableDocumentContentUpdater":false,"version":"2.0"}]]></TemplafySlideTemplateConfiguration>
</file>

<file path=customXml/item112.xml><?xml version="1.0" encoding="utf-8"?>
<TemplafySlideFormConfiguration><![CDATA[{"formFields":[],"formDataEntries":[]}]]></TemplafySlideFormConfiguration>
</file>

<file path=customXml/item113.xml><?xml version="1.0" encoding="utf-8"?>
<TemplafySlideTemplateConfiguration><![CDATA[{"slideVersion":1,"isValidatorEnabled":false,"isLocked":false,"elementsMetadata":[],"slideId":"638013797448130541","enableDocumentContentUpdater":false,"version":"2.0"}]]></TemplafySlideTemplateConfiguration>
</file>

<file path=customXml/item114.xml><?xml version="1.0" encoding="utf-8"?>
<TemplafySlideFormConfiguration><![CDATA[{"formFields":[],"formDataEntries":[]}]]></TemplafySlideFormConfiguration>
</file>

<file path=customXml/item115.xml><?xml version="1.0" encoding="utf-8"?>
<TemplafySlideFormConfiguration><![CDATA[{"formFields":[],"formDataEntries":[]}]]></TemplafySlideFormConfiguration>
</file>

<file path=customXml/item116.xml><?xml version="1.0" encoding="utf-8"?>
<TemplafySlideTemplateConfiguration><![CDATA[{"slideVersion":1,"isValidatorEnabled":false,"isLocked":false,"elementsMetadata":[],"slideId":"638013797448130541","enableDocumentContentUpdater":false,"version":"2.0"}]]></TemplafySlideTemplateConfiguration>
</file>

<file path=customXml/item117.xml><?xml version="1.0" encoding="utf-8"?>
<TemplafySlideFormConfiguration><![CDATA[{"formFields":[],"formDataEntries":[]}]]></TemplafySlideFormConfiguration>
</file>

<file path=customXml/item118.xml><?xml version="1.0" encoding="utf-8"?>
<TemplafySlideTemplateConfiguration><![CDATA[{"slideVersion":1,"isValidatorEnabled":false,"isLocked":false,"elementsMetadata":[],"slideId":"638013797448130541","enableDocumentContentUpdater":false,"version":"2.0"}]]></TemplafySlideTemplateConfiguration>
</file>

<file path=customXml/item119.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20.xml><?xml version="1.0" encoding="utf-8"?>
<?mso-contentType ?>
<FormTemplates xmlns="http://schemas.microsoft.com/sharepoint/v3/contenttype/forms">
  <Display>DocumentLibraryForm</Display>
  <Edit>DocumentLibraryForm</Edit>
  <New>DocumentLibraryForm</New>
</FormTemplates>
</file>

<file path=customXml/item121.xml><?xml version="1.0" encoding="utf-8"?>
<TemplafySlideFormConfiguration><![CDATA[{"formFields":[],"formDataEntries":[]}]]></TemplafySlideFormConfiguration>
</file>

<file path=customXml/item122.xml><?xml version="1.0" encoding="utf-8"?>
<TemplafySlideFormConfiguration><![CDATA[{"formFields":[],"formDataEntries":[]}]]></TemplafySlideFormConfiguration>
</file>

<file path=customXml/item123.xml><?xml version="1.0" encoding="utf-8"?>
<TemplafySlideTemplateConfiguration><![CDATA[{"slideVersion":1,"isValidatorEnabled":false,"isLocked":false,"elementsMetadata":[],"slideId":"638013797448130541","enableDocumentContentUpdater":false,"version":"2.0"}]]></TemplafySlideTemplateConfiguration>
</file>

<file path=customXml/item124.xml><?xml version="1.0" encoding="utf-8"?>
<TemplafySlideTemplateConfiguration><![CDATA[{"slideVersion":1,"isValidatorEnabled":false,"isLocked":false,"elementsMetadata":[],"slideId":"638013797448130541","enableDocumentContentUpdater":false,"version":"2.0"}]]></TemplafySlideTemplateConfiguration>
</file>

<file path=customXml/item125.xml><?xml version="1.0" encoding="utf-8"?>
<TemplafySlideTemplateConfiguration><![CDATA[{"slideVersion":1,"isValidatorEnabled":false,"isLocked":false,"elementsMetadata":[],"slideId":"638013797448130541","enableDocumentContentUpdater":false,"version":"2.0"}]]></TemplafySlideTemplateConfiguration>
</file>

<file path=customXml/item126.xml><?xml version="1.0" encoding="utf-8"?>
<TemplafySlideFormConfiguration><![CDATA[{"formFields":[],"formDataEntries":[]}]]></TemplafySlideFormConfiguration>
</file>

<file path=customXml/item127.xml><?xml version="1.0" encoding="utf-8"?>
<TemplafySlideFormConfiguration><![CDATA[{"formFields":[],"formDataEntries":[]}]]></TemplafySlideFormConfiguration>
</file>

<file path=customXml/item128.xml><?xml version="1.0" encoding="utf-8"?>
<TemplafySlideTemplateConfiguration><![CDATA[{"slideVersion":1,"isValidatorEnabled":false,"isLocked":false,"elementsMetadata":[],"slideId":"638013797448130541","enableDocumentContentUpdater":false,"version":"2.0"}]]></TemplafySlideTemplateConfiguration>
</file>

<file path=customXml/item129.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130.xml><?xml version="1.0" encoding="utf-8"?>
<TemplafySlideTemplateConfiguration><![CDATA[{"slideVersion":1,"isValidatorEnabled":false,"isLocked":false,"elementsMetadata":[],"slideId":"638013797448130541","enableDocumentContentUpdater":false,"version":"2.0"}]]></TemplafySlideTemplateConfiguration>
</file>

<file path=customXml/item131.xml><?xml version="1.0" encoding="utf-8"?>
<TemplafyTemplateConfiguration><![CDATA[{"elementsMetadata":[],"transformationConfigurations":[],"templateName":"Hexagon Blank","templateDescription":"","enableDocumentContentUpdater":false,"version":"2.0"}]]></TemplafyTemplateConfiguration>
</file>

<file path=customXml/item132.xml><?xml version="1.0" encoding="utf-8"?>
<TemplafySlideTemplateConfiguration><![CDATA[{"slideVersion":1,"isValidatorEnabled":false,"isLocked":false,"elementsMetadata":[],"slideId":"638013797448130541","enableDocumentContentUpdater":false,"version":"2.0"}]]></TemplafySlideTemplateConfiguration>
</file>

<file path=customXml/item133.xml><?xml version="1.0" encoding="utf-8"?>
<TemplafySlideFormConfiguration><![CDATA[{"formFields":[],"formDataEntries":[]}]]></TemplafySlideFormConfiguration>
</file>

<file path=customXml/item134.xml><?xml version="1.0" encoding="utf-8"?>
<TemplafySlideTemplateConfiguration><![CDATA[{"slideVersion":1,"isValidatorEnabled":false,"isLocked":false,"elementsMetadata":[],"slideId":"638013797448130541","enableDocumentContentUpdater":false,"version":"2.0"}]]></TemplafySlideTemplateConfiguration>
</file>

<file path=customXml/item135.xml><?xml version="1.0" encoding="utf-8"?>
<TemplafySlideTemplateConfiguration><![CDATA[{"slideVersion":1,"isValidatorEnabled":false,"isLocked":false,"elementsMetadata":[],"slideId":"638013797448130541","enableDocumentContentUpdater":false,"version":"2.0"}]]></TemplafySlideTemplateConfiguration>
</file>

<file path=customXml/item136.xml><?xml version="1.0" encoding="utf-8"?>
<TemplafySlideFormConfiguration><![CDATA[{"formFields":[],"formDataEntries":[]}]]></TemplafySlideFormConfiguration>
</file>

<file path=customXml/item137.xml><?xml version="1.0" encoding="utf-8"?>
<TemplafySlideTemplateConfiguration><![CDATA[{"slideVersion":1,"isValidatorEnabled":false,"isLocked":false,"elementsMetadata":[],"slideId":"638013797448130541","enableDocumentContentUpdater":false,"version":"2.0"}]]></TemplafySlideTemplateConfiguration>
</file>

<file path=customXml/item138.xml><?xml version="1.0" encoding="utf-8"?>
<TemplafySlideTemplateConfiguration><![CDATA[{"slideVersion":1,"isValidatorEnabled":false,"isLocked":false,"elementsMetadata":[],"slideId":"638013797448130541","enableDocumentContentUpdater":false,"version":"2.0"}]]></TemplafySlideTemplateConfiguration>
</file>

<file path=customXml/item139.xml><?xml version="1.0" encoding="utf-8"?>
<TemplafySlideTemplateConfiguration><![CDATA[{"slideVersion":1,"isValidatorEnabled":false,"isLocked":false,"elementsMetadata":[],"slideId":"638013797448130541","enableDocumentContentUpdater":false,"version":"2.0"}]]></TemplafySlideTemplateConfiguration>
</file>

<file path=customXml/item14.xml><?xml version="1.0" encoding="utf-8"?>
<TemplafySlideTemplateConfiguration><![CDATA[{"slideVersion":1,"isValidatorEnabled":false,"isLocked":false,"elementsMetadata":[],"slideId":"638013797448130541","enableDocumentContentUpdater":false,"version":"2.0"}]]></TemplafySlideTemplateConfiguration>
</file>

<file path=customXml/item140.xml><?xml version="1.0" encoding="utf-8"?>
<TemplafySlideFormConfiguration><![CDATA[{"formFields":[],"formDataEntries":[]}]]></TemplafySlideFormConfiguration>
</file>

<file path=customXml/item141.xml><?xml version="1.0" encoding="utf-8"?>
<TemplafySlideFormConfiguration><![CDATA[{"formFields":[],"formDataEntries":[]}]]></TemplafySlideFormConfiguration>
</file>

<file path=customXml/item142.xml><?xml version="1.0" encoding="utf-8"?>
<TemplafySlideFormConfiguration><![CDATA[{"formFields":[],"formDataEntries":[]}]]></TemplafySlideFormConfiguration>
</file>

<file path=customXml/item143.xml><?xml version="1.0" encoding="utf-8"?>
<TemplafySlideTemplateConfiguration><![CDATA[{"slideVersion":1,"isValidatorEnabled":false,"isLocked":false,"elementsMetadata":[],"slideId":"638013797448130541","enableDocumentContentUpdater":false,"version":"2.0"}]]></TemplafySlideTemplateConfiguration>
</file>

<file path=customXml/item144.xml><?xml version="1.0" encoding="utf-8"?>
<TemplafySlideTemplateConfiguration><![CDATA[{"slideVersion":1,"isValidatorEnabled":false,"isLocked":false,"elementsMetadata":[],"slideId":"638013797448130541","enableDocumentContentUpdater":false,"version":"2.0"}]]></TemplafySlideTemplateConfiguration>
</file>

<file path=customXml/item145.xml><?xml version="1.0" encoding="utf-8"?>
<TemplafySlideTemplateConfiguration><![CDATA[{"slideVersion":1,"isValidatorEnabled":false,"isLocked":false,"elementsMetadata":[],"slideId":"638013797448130541","enableDocumentContentUpdater":false,"version":"2.0"}]]></TemplafySlideTemplateConfiguration>
</file>

<file path=customXml/item146.xml><?xml version="1.0" encoding="utf-8"?>
<TemplafySlideTemplateConfiguration><![CDATA[{"slideVersion":1,"isValidatorEnabled":false,"isLocked":false,"elementsMetadata":[],"slideId":"638013797448130541","enableDocumentContentUpdater":false,"version":"2.0"}]]></TemplafySlideTemplateConfiguration>
</file>

<file path=customXml/item147.xml><?xml version="1.0" encoding="utf-8"?>
<TemplafySlideTemplateConfiguration><![CDATA[{"slideVersion":1,"isValidatorEnabled":false,"isLocked":false,"elementsMetadata":[],"slideId":"638013797448130541","enableDocumentContentUpdater":false,"version":"2.0"}]]></TemplafySlideTemplateConfiguration>
</file>

<file path=customXml/item148.xml><?xml version="1.0" encoding="utf-8"?>
<TemplafySlideTemplateConfiguration><![CDATA[{"slideVersion":1,"isValidatorEnabled":false,"isLocked":false,"elementsMetadata":[],"slideId":"638013797448130541","enableDocumentContentUpdater":false,"version":"2.0"}]]></TemplafySlideTemplateConfiguration>
</file>

<file path=customXml/item149.xml><?xml version="1.0" encoding="utf-8"?>
<TemplafySlideFormConfiguration><![CDATA[{"formFields":[],"formDataEntries":[]}]]></TemplafySlideFormConfiguration>
</file>

<file path=customXml/item15.xml><?xml version="1.0" encoding="utf-8"?>
<TemplafySlideFormConfiguration><![CDATA[{"formFields":[],"formDataEntries":[]}]]></TemplafySlideFormConfiguration>
</file>

<file path=customXml/item150.xml><?xml version="1.0" encoding="utf-8"?>
<TemplafySlideFormConfiguration><![CDATA[{"formFields":[],"formDataEntries":[]}]]></TemplafySlideFormConfiguration>
</file>

<file path=customXml/item151.xml><?xml version="1.0" encoding="utf-8"?>
<TemplafySlideTemplateConfiguration><![CDATA[{"slideVersion":1,"isValidatorEnabled":false,"isLocked":false,"elementsMetadata":[],"slideId":"638013797448130541","enableDocumentContentUpdater":false,"version":"2.0"}]]></TemplafySlideTemplateConfiguration>
</file>

<file path=customXml/item152.xml><?xml version="1.0" encoding="utf-8"?>
<TemplafySlideFormConfiguration><![CDATA[{"formFields":[],"formDataEntries":[]}]]></TemplafySlideFormConfiguration>
</file>

<file path=customXml/item153.xml><?xml version="1.0" encoding="utf-8"?>
<TemplafySlideFormConfiguration><![CDATA[{"formFields":[],"formDataEntries":[]}]]></TemplafySlideFormConfiguration>
</file>

<file path=customXml/item154.xml><?xml version="1.0" encoding="utf-8"?>
<TemplafySlideFormConfiguration><![CDATA[{"formFields":[],"formDataEntries":[]}]]></TemplafySlideFormConfiguration>
</file>

<file path=customXml/item155.xml><?xml version="1.0" encoding="utf-8"?>
<TemplafySlideFormConfiguration><![CDATA[{"formFields":[],"formDataEntries":[]}]]></TemplafySlideFormConfiguration>
</file>

<file path=customXml/item156.xml><?xml version="1.0" encoding="utf-8"?>
<TemplafySlideTemplateConfiguration><![CDATA[{"slideVersion":1,"isValidatorEnabled":false,"isLocked":false,"elementsMetadata":[],"slideId":"638013797448130541","enableDocumentContentUpdater":false,"version":"2.0"}]]></TemplafySlideTemplateConfiguration>
</file>

<file path=customXml/item157.xml><?xml version="1.0" encoding="utf-8"?>
<TemplafySlideFormConfiguration><![CDATA[{"formFields":[],"formDataEntries":[]}]]></TemplafySlideFormConfiguration>
</file>

<file path=customXml/item158.xml><?xml version="1.0" encoding="utf-8"?>
<TemplafySlideTemplateConfiguration><![CDATA[{"slideVersion":1,"isValidatorEnabled":false,"isLocked":false,"elementsMetadata":[],"slideId":"638013797448130541","enableDocumentContentUpdater":false,"version":"2.0"}]]></TemplafySlideTemplateConfiguration>
</file>

<file path=customXml/item159.xml><?xml version="1.0" encoding="utf-8"?>
<TemplafySlideTemplateConfiguration><![CDATA[{"slideVersion":1,"isValidatorEnabled":false,"isLocked":false,"elementsMetadata":[],"slideId":"638013797448130541","enableDocumentContentUpdater":false,"version":"2.0"}]]></TemplafySlideTemplateConfiguration>
</file>

<file path=customXml/item16.xml><?xml version="1.0" encoding="utf-8"?>
<TemplafySlideTemplateConfiguration><![CDATA[{"slideVersion":1,"isValidatorEnabled":false,"isLocked":false,"elementsMetadata":[],"slideId":"638013797448130541","enableDocumentContentUpdater":false,"version":"2.0"}]]></TemplafySlideTemplateConfiguration>
</file>

<file path=customXml/item160.xml><?xml version="1.0" encoding="utf-8"?>
<TemplafySlideTemplateConfiguration><![CDATA[{"slideVersion":1,"isValidatorEnabled":false,"isLocked":false,"elementsMetadata":[],"slideId":"638013797448130541","enableDocumentContentUpdater":false,"version":"2.0"}]]></TemplafySlideTemplateConfiguration>
</file>

<file path=customXml/item161.xml><?xml version="1.0" encoding="utf-8"?>
<TemplafySlideTemplateConfiguration><![CDATA[{"slideVersion":1,"isValidatorEnabled":false,"isLocked":false,"elementsMetadata":[],"slideId":"638013797448130541","enableDocumentContentUpdater":false,"version":"2.0"}]]></TemplafySlideTemplateConfiguration>
</file>

<file path=customXml/item162.xml><?xml version="1.0" encoding="utf-8"?>
<TemplafySlideFormConfiguration><![CDATA[{"formFields":[],"formDataEntries":[]}]]></TemplafySlideFormConfiguration>
</file>

<file path=customXml/item163.xml><?xml version="1.0" encoding="utf-8"?>
<TemplafySlideFormConfiguration><![CDATA[{"formFields":[],"formDataEntries":[]}]]></TemplafySlideFormConfiguration>
</file>

<file path=customXml/item164.xml><?xml version="1.0" encoding="utf-8"?>
<TemplafySlideTemplateConfiguration><![CDATA[{"slideVersion":1,"isValidatorEnabled":false,"isLocked":false,"elementsMetadata":[],"slideId":"638013797448130541","enableDocumentContentUpdater":false,"version":"2.0"}]]></TemplafySlideTemplateConfiguration>
</file>

<file path=customXml/item165.xml><?xml version="1.0" encoding="utf-8"?>
<TemplafySlideTemplateConfiguration><![CDATA[{"slideVersion":1,"isValidatorEnabled":false,"isLocked":false,"elementsMetadata":[],"slideId":"638013797448130541","enableDocumentContentUpdater":false,"version":"2.0"}]]></TemplafySlideTemplateConfiguration>
</file>

<file path=customXml/item166.xml><?xml version="1.0" encoding="utf-8"?>
<TemplafySlideTemplateConfiguration><![CDATA[{"slideVersion":1,"isValidatorEnabled":false,"isLocked":false,"elementsMetadata":[],"slideId":"638013797448130541","enableDocumentContentUpdater":false,"version":"2.0"}]]></TemplafySlideTemplateConfiguration>
</file>

<file path=customXml/item167.xml><?xml version="1.0" encoding="utf-8"?>
<TemplafySlideFormConfiguration><![CDATA[{"formFields":[],"formDataEntries":[]}]]></TemplafySlideFormConfiguration>
</file>

<file path=customXml/item168.xml><?xml version="1.0" encoding="utf-8"?>
<TemplafySlideFormConfiguration><![CDATA[{"formFields":[],"formDataEntries":[]}]]></TemplafySlideFormConfiguration>
</file>

<file path=customXml/item169.xml><?xml version="1.0" encoding="utf-8"?>
<TemplafySlideTemplateConfiguration><![CDATA[{"slideVersion":1,"isValidatorEnabled":false,"isLocked":false,"elementsMetadata":[],"slideId":"638013797448130541","enableDocumentContentUpdater":false,"version":"2.0"}]]></TemplafySlideTemplateConfiguration>
</file>

<file path=customXml/item17.xml><?xml version="1.0" encoding="utf-8"?>
<TemplafySlideTemplateConfiguration><![CDATA[{"slideVersion":1,"isValidatorEnabled":false,"isLocked":false,"elementsMetadata":[],"slideId":"638013797448130541","enableDocumentContentUpdater":false,"version":"2.0"}]]></TemplafySlideTemplateConfiguration>
</file>

<file path=customXml/item170.xml><?xml version="1.0" encoding="utf-8"?>
<TemplafySlideFormConfiguration><![CDATA[{"formFields":[],"formDataEntries":[]}]]></TemplafySlideFormConfiguration>
</file>

<file path=customXml/item171.xml><?xml version="1.0" encoding="utf-8"?>
<TemplafySlideTemplateConfiguration><![CDATA[{"slideVersion":1,"isValidatorEnabled":false,"isLocked":false,"elementsMetadata":[],"slideId":"638013797448130541","enableDocumentContentUpdater":false,"version":"2.0"}]]></TemplafySlideTemplateConfiguration>
</file>

<file path=customXml/item172.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173.xml><?xml version="1.0" encoding="utf-8"?>
<TemplafySlideFormConfiguration><![CDATA[{"formFields":[],"formDataEntries":[]}]]></TemplafySlideFormConfiguration>
</file>

<file path=customXml/item174.xml><?xml version="1.0" encoding="utf-8"?>
<TemplafySlideTemplateConfiguration><![CDATA[{"slideVersion":1,"isValidatorEnabled":false,"isLocked":false,"elementsMetadata":[],"slideId":"638013797448130541","enableDocumentContentUpdater":false,"version":"2.0"}]]></TemplafySlideTemplateConfiguration>
</file>

<file path=customXml/item175.xml><?xml version="1.0" encoding="utf-8"?>
<TemplafySlideTemplateConfiguration><![CDATA[{"slideVersion":1,"isValidatorEnabled":false,"isLocked":false,"elementsMetadata":[],"slideId":"638013797448130541","enableDocumentContentUpdater":false,"version":"2.0"}]]></TemplafySlideTemplateConfiguration>
</file>

<file path=customXml/item176.xml><?xml version="1.0" encoding="utf-8"?>
<TemplafySlideFormConfiguration><![CDATA[{"formFields":[],"formDataEntries":[]}]]></TemplafySlideFormConfiguration>
</file>

<file path=customXml/item177.xml><?xml version="1.0" encoding="utf-8"?>
<TemplafySlideFormConfiguration><![CDATA[{"formFields":[],"formDataEntries":[]}]]></TemplafySlideFormConfiguration>
</file>

<file path=customXml/item178.xml><?xml version="1.0" encoding="utf-8"?>
<TemplafySlideTemplateConfiguration><![CDATA[{"slideVersion":1,"isValidatorEnabled":false,"isLocked":false,"elementsMetadata":[],"slideId":"638013797448130541","enableDocumentContentUpdater":false,"version":"2.0"}]]></TemplafySlideTemplateConfiguration>
</file>

<file path=customXml/item179.xml><?xml version="1.0" encoding="utf-8"?>
<TemplafySlideFormConfiguration><![CDATA[{"formFields":[],"formDataEntries":[]}]]></TemplafySlideFormConfiguration>
</file>

<file path=customXml/item18.xml><?xml version="1.0" encoding="utf-8"?>
<TemplafySlideTemplateConfiguration><![CDATA[{"slideVersion":1,"isValidatorEnabled":false,"isLocked":false,"elementsMetadata":[],"slideId":"638013797448130541","enableDocumentContentUpdater":false,"version":"2.0"}]]></TemplafySlideTemplateConfiguration>
</file>

<file path=customXml/item180.xml><?xml version="1.0" encoding="utf-8"?>
<TemplafySlideTemplateConfiguration><![CDATA[{"slideVersion":1,"isValidatorEnabled":false,"isLocked":false,"elementsMetadata":[],"slideId":"638013797448130541","enableDocumentContentUpdater":false,"version":"2.0"}]]></TemplafySlideTemplateConfiguration>
</file>

<file path=customXml/item181.xml><?xml version="1.0" encoding="utf-8"?>
<TemplafySlideFormConfiguration><![CDATA[{"formFields":[],"formDataEntries":[]}]]></TemplafySlideFormConfiguration>
</file>

<file path=customXml/item182.xml><?xml version="1.0" encoding="utf-8"?>
<TemplafySlideFormConfiguration><![CDATA[{"formFields":[],"formDataEntries":[]}]]></TemplafySlideFormConfiguration>
</file>

<file path=customXml/item183.xml><?xml version="1.0" encoding="utf-8"?>
<TemplafySlideTemplateConfiguration><![CDATA[{"slideVersion":1,"isValidatorEnabled":false,"isLocked":false,"elementsMetadata":[],"slideId":"638013797448130541","enableDocumentContentUpdater":false,"version":"2.0"}]]></TemplafySlideTemplateConfiguration>
</file>

<file path=customXml/item184.xml><?xml version="1.0" encoding="utf-8"?>
<TemplafySlideFormConfiguration><![CDATA[{"formFields":[],"formDataEntries":[]}]]></TemplafySlideFormConfiguration>
</file>

<file path=customXml/item185.xml><?xml version="1.0" encoding="utf-8"?>
<TemplafySlideFormConfiguration><![CDATA[{"formFields":[],"formDataEntries":[]}]]></TemplafySlideFormConfiguration>
</file>

<file path=customXml/item186.xml><?xml version="1.0" encoding="utf-8"?>
<TemplafySlideTemplateConfiguration><![CDATA[{"slideVersion":1,"isValidatorEnabled":false,"isLocked":false,"elementsMetadata":[],"slideId":"638013797448130541","enableDocumentContentUpdater":false,"version":"2.0"}]]></TemplafySlideTemplateConfiguration>
</file>

<file path=customXml/item187.xml><?xml version="1.0" encoding="utf-8"?>
<TemplafySlideFormConfiguration><![CDATA[{"formFields":[],"formDataEntries":[]}]]></TemplafySlideFormConfiguration>
</file>

<file path=customXml/item188.xml><?xml version="1.0" encoding="utf-8"?>
<TemplafySlideTemplateConfiguration><![CDATA[{"slideVersion":1,"isValidatorEnabled":false,"isLocked":false,"elementsMetadata":[],"slideId":"638013797448130541","enableDocumentContentUpdater":false,"version":"2.0"}]]></TemplafySlideTemplateConfiguration>
</file>

<file path=customXml/item189.xml><?xml version="1.0" encoding="utf-8"?>
<TemplafySlideFormConfiguration><![CDATA[{"formFields":[],"formDataEntries":[]}]]></TemplafySlideFormConfiguration>
</file>

<file path=customXml/item19.xml><?xml version="1.0" encoding="utf-8"?>
<TemplafySlideFormConfiguration><![CDATA[{"formFields":[],"formDataEntries":[]}]]></TemplafySlideFormConfiguration>
</file>

<file path=customXml/item190.xml><?xml version="1.0" encoding="utf-8"?>
<TemplafySlideFormConfiguration><![CDATA[{"formFields":[],"formDataEntries":[]}]]></TemplafySlideFormConfiguration>
</file>

<file path=customXml/item191.xml><?xml version="1.0" encoding="utf-8"?>
<TemplafySlideFormConfiguration><![CDATA[{"formFields":[],"formDataEntries":[]}]]></TemplafySlideFormConfiguration>
</file>

<file path=customXml/item192.xml><?xml version="1.0" encoding="utf-8"?>
<TemplafySlideTemplateConfiguration><![CDATA[{"slideVersion":1,"isValidatorEnabled":false,"isLocked":false,"elementsMetadata":[],"slideId":"638013797448130541","enableDocumentContentUpdater":false,"version":"2.0"}]]></TemplafySlideTemplateConfiguration>
</file>

<file path=customXml/item193.xml><?xml version="1.0" encoding="utf-8"?>
<TemplafySlideTemplateConfiguration><![CDATA[{"slideVersion":1,"isValidatorEnabled":false,"isLocked":false,"elementsMetadata":[],"slideId":"638013797448130541","enableDocumentContentUpdater":false,"version":"2.0"}]]></TemplafySlideTemplateConfiguration>
</file>

<file path=customXml/item194.xml><?xml version="1.0" encoding="utf-8"?>
<TemplafySlideTemplateConfiguration><![CDATA[{"slideVersion":1,"isValidatorEnabled":false,"isLocked":false,"elementsMetadata":[],"slideId":"638013797448130541","enableDocumentContentUpdater":false,"version":"2.0"}]]></TemplafySlideTemplateConfiguration>
</file>

<file path=customXml/item195.xml><?xml version="1.0" encoding="utf-8"?>
<TemplafySlideFormConfiguration><![CDATA[{"formFields":[],"formDataEntries":[]}]]></TemplafySlideFormConfiguration>
</file>

<file path=customXml/item196.xml><?xml version="1.0" encoding="utf-8"?>
<TemplafySlideFormConfiguration><![CDATA[{"formFields":[],"formDataEntries":[]}]]></TemplafySlideFormConfiguration>
</file>

<file path=customXml/item197.xml><?xml version="1.0" encoding="utf-8"?>
<TemplafySlideFormConfiguration><![CDATA[{"formFields":[],"formDataEntries":[]}]]></TemplafySlideFormConfiguration>
</file>

<file path=customXml/item198.xml><?xml version="1.0" encoding="utf-8"?>
<TemplafySlideFormConfiguration><![CDATA[{"formFields":[],"formDataEntries":[]}]]></TemplafySlideFormConfiguration>
</file>

<file path=customXml/item199.xml><?xml version="1.0" encoding="utf-8"?>
<TemplafySlideTemplateConfiguration><![CDATA[{"slideVersion":1,"isValidatorEnabled":false,"isLocked":false,"elementsMetadata":[],"slideId":"638013797448130541","enableDocumentContentUpdater":false,"version":"2.0"}]]></TemplafySlideTemplateConfiguration>
</file>

<file path=customXml/item2.xml><?xml version="1.0" encoding="utf-8"?>
<TemplafySlideTemplateConfiguration><![CDATA[{"slideVersion":1,"isValidatorEnabled":false,"isLocked":false,"elementsMetadata":[],"slideId":"638013797448130541","enableDocumentContentUpdater":false,"version":"2.0"}]]></TemplafySlideTemplateConfiguration>
</file>

<file path=customXml/item20.xml><?xml version="1.0" encoding="utf-8"?>
<TemplafySlideFormConfiguration><![CDATA[{"formFields":[],"formDataEntries":[]}]]></TemplafySlideFormConfiguration>
</file>

<file path=customXml/item200.xml><?xml version="1.0" encoding="utf-8"?>
<TemplafySlideTemplateConfiguration><![CDATA[{"slideVersion":1,"isValidatorEnabled":false,"isLocked":false,"elementsMetadata":[],"slideId":"638013797448130541","enableDocumentContentUpdater":false,"version":"2.0"}]]></TemplafySlideTemplateConfiguration>
</file>

<file path=customXml/item201.xml><?xml version="1.0" encoding="utf-8"?>
<TemplafySlideTemplateConfiguration><![CDATA[{"slideVersion":1,"isValidatorEnabled":false,"isLocked":false,"elementsMetadata":[],"slideId":"638013797448130541","enableDocumentContentUpdater":false,"version":"2.0"}]]></TemplafySlideTemplateConfiguration>
</file>

<file path=customXml/item202.xml><?xml version="1.0" encoding="utf-8"?>
<TemplafySlideFormConfiguration><![CDATA[{"formFields":[],"formDataEntries":[]}]]></TemplafySlideFormConfiguration>
</file>

<file path=customXml/item203.xml><?xml version="1.0" encoding="utf-8"?>
<TemplafySlideTemplateConfiguration><![CDATA[{"slideVersion":1,"isValidatorEnabled":false,"isLocked":false,"elementsMetadata":[],"slideId":"638013797448130541","enableDocumentContentUpdater":false,"version":"2.0"}]]></TemplafySlideTemplateConfiguration>
</file>

<file path=customXml/item204.xml><?xml version="1.0" encoding="utf-8"?>
<TemplafySlideFormConfiguration><![CDATA[{"formFields":[],"formDataEntries":[]}]]></TemplafySlideFormConfiguration>
</file>

<file path=customXml/item205.xml><?xml version="1.0" encoding="utf-8"?>
<TemplafySlideFormConfiguration><![CDATA[{"formFields":[],"formDataEntries":[]}]]></TemplafySlideFormConfiguration>
</file>

<file path=customXml/item206.xml><?xml version="1.0" encoding="utf-8"?>
<TemplafySlideTemplateConfiguration><![CDATA[{"slideVersion":1,"isValidatorEnabled":false,"isLocked":false,"elementsMetadata":[],"slideId":"638013797448130541","enableDocumentContentUpdater":false,"version":"2.0"}]]></TemplafySlideTemplateConfiguration>
</file>

<file path=customXml/item207.xml><?xml version="1.0" encoding="utf-8"?>
<TemplafySlideFormConfiguration><![CDATA[{"formFields":[],"formDataEntries":[]}]]></TemplafySlideFormConfiguration>
</file>

<file path=customXml/item208.xml><?xml version="1.0" encoding="utf-8"?>
<TemplafySlideFormConfiguration><![CDATA[{"formFields":[],"formDataEntries":[]}]]></TemplafySlideFormConfiguration>
</file>

<file path=customXml/item209.xml><?xml version="1.0" encoding="utf-8"?>
<TemplafySlideTemplateConfiguration><![CDATA[{"slideVersion":1,"isValidatorEnabled":false,"isLocked":false,"elementsMetadata":[],"slideId":"638013797448130541","enableDocumentContentUpdater":false,"version":"2.0"}]]></TemplafySlideTemplateConfiguration>
</file>

<file path=customXml/item21.xml><?xml version="1.0" encoding="utf-8"?>
<TemplafySlideFormConfiguration><![CDATA[{"formFields":[],"formDataEntries":[]}]]></TemplafySlideFormConfiguration>
</file>

<file path=customXml/item210.xml><?xml version="1.0" encoding="utf-8"?>
<TemplafySlideTemplateConfiguration><![CDATA[{"slideVersion":1,"isValidatorEnabled":false,"isLocked":false,"elementsMetadata":[],"slideId":"638013797448130541","enableDocumentContentUpdater":false,"version":"2.0"}]]></TemplafySlideTemplateConfiguration>
</file>

<file path=customXml/item211.xml><?xml version="1.0" encoding="utf-8"?>
<TemplafySlideTemplateConfiguration><![CDATA[{"slideVersion":1,"isValidatorEnabled":false,"isLocked":false,"elementsMetadata":[],"slideId":"638013797448130541","enableDocumentContentUpdater":false,"version":"2.0"}]]></TemplafySlideTemplateConfiguration>
</file>

<file path=customXml/item212.xml><?xml version="1.0" encoding="utf-8"?>
<TemplafySlideFormConfiguration><![CDATA[{"formFields":[],"formDataEntries":[]}]]></TemplafySlideFormConfiguration>
</file>

<file path=customXml/item213.xml><?xml version="1.0" encoding="utf-8"?>
<TemplafySlideTemplateConfiguration><![CDATA[{"slideVersion":1,"isValidatorEnabled":false,"isLocked":false,"elementsMetadata":[],"slideId":"638013797448130541","enableDocumentContentUpdater":false,"version":"2.0"}]]></TemplafySlideTemplateConfiguration>
</file>

<file path=customXml/item214.xml><?xml version="1.0" encoding="utf-8"?>
<TemplafySlideTemplateConfiguration><![CDATA[{"slideVersion":1,"isValidatorEnabled":false,"isLocked":false,"elementsMetadata":[],"slideId":"638013797448130541","enableDocumentContentUpdater":false,"version":"2.0"}]]></TemplafySlideTemplateConfiguration>
</file>

<file path=customXml/item215.xml><?xml version="1.0" encoding="utf-8"?>
<TemplafySlideFormConfiguration><![CDATA[{"formFields":[],"formDataEntries":[]}]]></TemplafySlideFormConfiguration>
</file>

<file path=customXml/item216.xml><?xml version="1.0" encoding="utf-8"?>
<TemplafySlideFormConfiguration><![CDATA[{"formFields":[],"formDataEntries":[]}]]></TemplafySlideFormConfiguration>
</file>

<file path=customXml/item217.xml><?xml version="1.0" encoding="utf-8"?>
<TemplafySlideTemplateConfiguration><![CDATA[{"slideVersion":1,"isValidatorEnabled":false,"isLocked":false,"elementsMetadata":[],"slideId":"638013797448130541","enableDocumentContentUpdater":false,"version":"2.0"}]]></TemplafySlideTemplateConfiguration>
</file>

<file path=customXml/item218.xml><?xml version="1.0" encoding="utf-8"?>
<TemplafySlideFormConfiguration><![CDATA[{"formFields":[],"formDataEntries":[]}]]></TemplafySlideFormConfiguration>
</file>

<file path=customXml/item219.xml><?xml version="1.0" encoding="utf-8"?>
<TemplafySlideFormConfiguration><![CDATA[{"formFields":[],"formDataEntries":[]}]]></TemplafySlideFormConfiguration>
</file>

<file path=customXml/item22.xml><?xml version="1.0" encoding="utf-8"?>
<TemplafySlideTemplateConfiguration><![CDATA[{"slideVersion":1,"isValidatorEnabled":false,"isLocked":false,"elementsMetadata":[],"slideId":"638013797448130541","enableDocumentContentUpdater":false,"version":"2.0"}]]></TemplafySlideTemplateConfiguration>
</file>

<file path=customXml/item220.xml><?xml version="1.0" encoding="utf-8"?>
<TemplafyFormConfiguration><![CDATA[{"formFields":[],"formDataEntries":[]}]]></TemplafyFormConfiguration>
</file>

<file path=customXml/item221.xml><?xml version="1.0" encoding="utf-8"?>
<TemplafySlideFormConfiguration><![CDATA[{"formFields":[],"formDataEntries":[]}]]></TemplafySlideFormConfiguration>
</file>

<file path=customXml/item222.xml><?xml version="1.0" encoding="utf-8"?>
<TemplafySlideFormConfiguration><![CDATA[{"formFields":[],"formDataEntries":[]}]]></TemplafySlideFormConfiguration>
</file>

<file path=customXml/item223.xml><?xml version="1.0" encoding="utf-8"?>
<TemplafySlideFormConfiguration><![CDATA[{"formFields":[],"formDataEntries":[]}]]></TemplafySlideFormConfiguration>
</file>

<file path=customXml/item224.xml><?xml version="1.0" encoding="utf-8"?>
<TemplafySlideTemplateConfiguration><![CDATA[{"slideVersion":1,"isValidatorEnabled":false,"isLocked":false,"elementsMetadata":[],"slideId":"638013797448130541","enableDocumentContentUpdater":false,"version":"2.0"}]]></TemplafySlideTemplateConfiguration>
</file>

<file path=customXml/item225.xml><?xml version="1.0" encoding="utf-8"?>
<TemplafySlideTemplateConfiguration><![CDATA[{"slideVersion":1,"isValidatorEnabled":false,"isLocked":false,"elementsMetadata":[],"slideId":"638013797448130541","enableDocumentContentUpdater":false,"version":"2.0"}]]></TemplafySlideTemplateConfiguration>
</file>

<file path=customXml/item226.xml><?xml version="1.0" encoding="utf-8"?>
<TemplafySlideFormConfiguration><![CDATA[{"formFields":[],"formDataEntries":[]}]]></TemplafySlideFormConfiguration>
</file>

<file path=customXml/item227.xml><?xml version="1.0" encoding="utf-8"?>
<TemplafySlideFormConfiguration><![CDATA[{"formFields":[],"formDataEntries":[]}]]></TemplafySlideFormConfiguration>
</file>

<file path=customXml/item228.xml><?xml version="1.0" encoding="utf-8"?>
<TemplafySlideFormConfiguration><![CDATA[{"formFields":[],"formDataEntries":[]}]]></TemplafySlideFormConfiguration>
</file>

<file path=customXml/item23.xml><?xml version="1.0" encoding="utf-8"?>
<TemplafySlideFormConfiguration><![CDATA[{"formFields":[],"formDataEntries":[]}]]></TemplafySlideFormConfiguration>
</file>

<file path=customXml/item24.xml><?xml version="1.0" encoding="utf-8"?>
<TemplafySlideFormConfiguration><![CDATA[{"formFields":[],"formDataEntries":[]}]]></TemplafySlideFormConfiguration>
</file>

<file path=customXml/item25.xml><?xml version="1.0" encoding="utf-8"?>
<TemplafySlideFormConfiguration><![CDATA[{"formFields":[],"formDataEntries":[]}]]></TemplafySlideFormConfiguration>
</file>

<file path=customXml/item26.xml><?xml version="1.0" encoding="utf-8"?>
<TemplafySlideTemplateConfiguration><![CDATA[{"slideVersion":1,"isValidatorEnabled":false,"isLocked":false,"elementsMetadata":[],"slideId":"638013797448130541","enableDocumentContentUpdater":false,"version":"2.0"}]]></TemplafySlideTemplateConfiguration>
</file>

<file path=customXml/item27.xml><?xml version="1.0" encoding="utf-8"?>
<TemplafySlideTemplateConfiguration><![CDATA[{"slideVersion":1,"isValidatorEnabled":false,"isLocked":false,"elementsMetadata":[],"slideId":"638013797448130541","enableDocumentContentUpdater":false,"version":"2.0"}]]></TemplafySlideTemplateConfiguration>
</file>

<file path=customXml/item28.xml><?xml version="1.0" encoding="utf-8"?>
<TemplafySlideTemplateConfiguration><![CDATA[{"slideVersion":1,"isValidatorEnabled":false,"isLocked":false,"elementsMetadata":[],"slideId":"638013797448130541","enableDocumentContentUpdater":false,"version":"2.0"}]]></TemplafySlideTemplateConfiguration>
</file>

<file path=customXml/item29.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30.xml><?xml version="1.0" encoding="utf-8"?>
<TemplafySlideFormConfiguration><![CDATA[{"formFields":[],"formDataEntries":[]}]]></TemplafySlideFormConfiguration>
</file>

<file path=customXml/item31.xml><?xml version="1.0" encoding="utf-8"?>
<TemplafySlideTemplateConfiguration><![CDATA[{"slideVersion":1,"isValidatorEnabled":false,"isLocked":false,"elementsMetadata":[],"slideId":"638013797448130541","enableDocumentContentUpdater":false,"version":"2.0"}]]></TemplafySlideTemplateConfiguration>
</file>

<file path=customXml/item32.xml><?xml version="1.0" encoding="utf-8"?>
<TemplafySlideFormConfiguration><![CDATA[{"formFields":[],"formDataEntries":[]}]]></TemplafySlideFormConfiguration>
</file>

<file path=customXml/item33.xml><?xml version="1.0" encoding="utf-8"?>
<TemplafySlideTemplateConfiguration><![CDATA[{"slideVersion":1,"isValidatorEnabled":false,"isLocked":false,"elementsMetadata":[],"slideId":"638013797448138910","enableDocumentContentUpdater":false,"version":"2.0"}]]></TemplafySlideTemplateConfiguration>
</file>

<file path=customXml/item34.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5.xml><?xml version="1.0" encoding="utf-8"?>
<TemplafySlideFormConfiguration><![CDATA[{"formFields":[],"formDataEntries":[]}]]></TemplafySlideFormConfiguration>
</file>

<file path=customXml/item36.xml><?xml version="1.0" encoding="utf-8"?>
<TemplafySlideFormConfiguration><![CDATA[{"formFields":[],"formDataEntries":[]}]]></TemplafySlideFormConfiguration>
</file>

<file path=customXml/item37.xml><?xml version="1.0" encoding="utf-8"?>
<TemplafySlideFormConfiguration><![CDATA[{"formFields":[],"formDataEntries":[]}]]></TemplafySlideFormConfiguration>
</file>

<file path=customXml/item38.xml><?xml version="1.0" encoding="utf-8"?>
<TemplafySlideFormConfiguration><![CDATA[{"formFields":[],"formDataEntries":[]}]]></TemplafySlideFormConfiguration>
</file>

<file path=customXml/item39.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638013797448130541","enableDocumentContentUpdater":false,"version":"2.0"}]]></TemplafySlideTemplateConfiguration>
</file>

<file path=customXml/item40.xml><?xml version="1.0" encoding="utf-8"?>
<TemplafySlideTemplateConfiguration><![CDATA[{"slideVersion":1,"isValidatorEnabled":false,"isLocked":false,"elementsMetadata":[],"slideId":"638013797448130541","enableDocumentContentUpdater":false,"version":"2.0"}]]></TemplafySlideTemplateConfiguration>
</file>

<file path=customXml/item41.xml><?xml version="1.0" encoding="utf-8"?>
<TemplafySlideFormConfiguration><![CDATA[{"formFields":[],"formDataEntries":[]}]]></TemplafySlideFormConfiguration>
</file>

<file path=customXml/item42.xml><?xml version="1.0" encoding="utf-8"?>
<TemplafySlideTemplateConfiguration><![CDATA[{"slideVersion":1,"isValidatorEnabled":false,"isLocked":false,"elementsMetadata":[],"slideId":"638013797448130541","enableDocumentContentUpdater":false,"version":"2.0"}]]></TemplafySlideTemplateConfiguration>
</file>

<file path=customXml/item43.xml><?xml version="1.0" encoding="utf-8"?>
<TemplafySlideTemplateConfiguration><![CDATA[{"slideVersion":1,"isValidatorEnabled":false,"isLocked":false,"elementsMetadata":[],"slideId":"638013797448130541","enableDocumentContentUpdater":false,"version":"2.0"}]]></TemplafySlideTemplateConfiguration>
</file>

<file path=customXml/item44.xml><?xml version="1.0" encoding="utf-8"?>
<TemplafySlideTemplateConfiguration><![CDATA[{"slideVersion":1,"isValidatorEnabled":false,"isLocked":false,"elementsMetadata":[],"slideId":"638013797448130541","enableDocumentContentUpdater":false,"version":"2.0"}]]></TemplafySlideTemplateConfiguration>
</file>

<file path=customXml/item45.xml><?xml version="1.0" encoding="utf-8"?>
<TemplafySlideFormConfiguration><![CDATA[{"formFields":[],"formDataEntries":[]}]]></TemplafySlideFormConfiguration>
</file>

<file path=customXml/item46.xml><?xml version="1.0" encoding="utf-8"?>
<TemplafySlideTemplateConfiguration><![CDATA[{"slideVersion":1,"isValidatorEnabled":false,"isLocked":false,"elementsMetadata":[],"slideId":"638013797448130541","enableDocumentContentUpdater":false,"version":"2.0"}]]></TemplafySlideTemplateConfiguration>
</file>

<file path=customXml/item47.xml><?xml version="1.0" encoding="utf-8"?>
<TemplafySlideTemplateConfiguration><![CDATA[{"slideVersion":1,"isValidatorEnabled":false,"isLocked":false,"elementsMetadata":[],"slideId":"638013797448130541","enableDocumentContentUpdater":false,"version":"2.0"}]]></TemplafySlideTemplateConfiguration>
</file>

<file path=customXml/item48.xml><?xml version="1.0" encoding="utf-8"?>
<TemplafySlideTemplateConfiguration><![CDATA[{"slideVersion":1,"isValidatorEnabled":false,"isLocked":false,"elementsMetadata":[],"slideId":"638013797448130541","enableDocumentContentUpdater":false,"version":"2.0"}]]></TemplafySlideTemplateConfiguration>
</file>

<file path=customXml/item49.xml><?xml version="1.0" encoding="utf-8"?>
<TemplafySlideTemplateConfiguration><![CDATA[{"slideVersion":1,"isValidatorEnabled":false,"isLocked":false,"elementsMetadata":[],"slideId":"638013797448130541","enableDocumentContentUpdater":false,"version":"2.0"}]]></TemplafySlideTemplateConfiguration>
</file>

<file path=customXml/item5.xml><?xml version="1.0" encoding="utf-8"?>
<TemplafySlideTemplateConfiguration><![CDATA[{"slideVersion":1,"isValidatorEnabled":false,"isLocked":false,"elementsMetadata":[],"slideId":"638013797448130541","enableDocumentContentUpdater":false,"version":"2.0"}]]></TemplafySlideTemplateConfiguration>
</file>

<file path=customXml/item50.xml><?xml version="1.0" encoding="utf-8"?>
<TemplafySlideTemplateConfiguration><![CDATA[{"slideVersion":1,"isValidatorEnabled":false,"isLocked":false,"elementsMetadata":[],"slideId":"638013797448130541","enableDocumentContentUpdater":false,"version":"2.0"}]]></TemplafySlideTemplateConfiguration>
</file>

<file path=customXml/item51.xml><?xml version="1.0" encoding="utf-8"?>
<TemplafySlideTemplateConfiguration><![CDATA[{"slideVersion":1,"isValidatorEnabled":false,"isLocked":false,"elementsMetadata":[],"slideId":"638013797448130541","enableDocumentContentUpdater":false,"version":"2.0"}]]></TemplafySlideTemplateConfiguration>
</file>

<file path=customXml/item52.xml><?xml version="1.0" encoding="utf-8"?>
<TemplafySlideFormConfiguration><![CDATA[{"formFields":[],"formDataEntries":[]}]]></TemplafySlideFormConfiguration>
</file>

<file path=customXml/item53.xml><?xml version="1.0" encoding="utf-8"?>
<TemplafySlideTemplateConfiguration><![CDATA[{"slideVersion":1,"isValidatorEnabled":false,"isLocked":false,"elementsMetadata":[],"slideId":"638013797448130541","enableDocumentContentUpdater":false,"version":"2.0"}]]></TemplafySlideTemplateConfiguration>
</file>

<file path=customXml/item54.xml><?xml version="1.0" encoding="utf-8"?>
<TemplafySlideFormConfiguration><![CDATA[{"formFields":[],"formDataEntries":[]}]]></TemplafySlideFormConfiguration>
</file>

<file path=customXml/item55.xml><?xml version="1.0" encoding="utf-8"?>
<TemplafySlideFormConfiguration><![CDATA[{"formFields":[],"formDataEntries":[]}]]></TemplafySlideFormConfiguration>
</file>

<file path=customXml/item56.xml><?xml version="1.0" encoding="utf-8"?>
<TemplafySlideTemplateConfiguration><![CDATA[{"slideVersion":1,"isValidatorEnabled":false,"isLocked":false,"elementsMetadata":[],"slideId":"638013797448130541","enableDocumentContentUpdater":false,"version":"2.0"}]]></TemplafySlideTemplateConfiguration>
</file>

<file path=customXml/item57.xml><?xml version="1.0" encoding="utf-8"?>
<TemplafySlideFormConfiguration><![CDATA[{"formFields":[],"formDataEntries":[]}]]></TemplafySlideFormConfiguration>
</file>

<file path=customXml/item58.xml><?xml version="1.0" encoding="utf-8"?>
<TemplafySlideTemplateConfiguration><![CDATA[{"slideVersion":1,"isValidatorEnabled":false,"isLocked":false,"elementsMetadata":[],"slideId":"638013797448130541","enableDocumentContentUpdater":false,"version":"2.0"}]]></TemplafySlideTemplateConfiguration>
</file>

<file path=customXml/item59.xml><?xml version="1.0" encoding="utf-8"?>
<TemplafySlideFormConfiguration><![CDATA[{"formFields":[],"formDataEntries":[]}]]></TemplafySlideFormConfiguration>
</file>

<file path=customXml/item6.xml><?xml version="1.0" encoding="utf-8"?>
<TemplafySlideFormConfiguration><![CDATA[{"formFields":[],"formDataEntries":[]}]]></TemplafySlideFormConfiguration>
</file>

<file path=customXml/item60.xml><?xml version="1.0" encoding="utf-8"?>
<TemplafySlideTemplateConfiguration><![CDATA[{"slideVersion":1,"isValidatorEnabled":false,"isLocked":false,"elementsMetadata":[],"slideId":"638013797448130541","enableDocumentContentUpdater":false,"version":"2.0"}]]></TemplafySlideTemplateConfiguration>
</file>

<file path=customXml/item61.xml><?xml version="1.0" encoding="utf-8"?>
<TemplafySlideFormConfiguration><![CDATA[{"formFields":[],"formDataEntries":[]}]]></TemplafySlideFormConfiguration>
</file>

<file path=customXml/item62.xml><?xml version="1.0" encoding="utf-8"?>
<TemplafySlideTemplateConfiguration><![CDATA[{"slideVersion":1,"isValidatorEnabled":false,"isLocked":false,"elementsMetadata":[],"slideId":"638013797448130541","enableDocumentContentUpdater":false,"version":"2.0"}]]></TemplafySlideTemplateConfiguration>
</file>

<file path=customXml/item63.xml><?xml version="1.0" encoding="utf-8"?>
<TemplafySlideTemplateConfiguration><![CDATA[{"slideVersion":1,"isValidatorEnabled":false,"isLocked":false,"elementsMetadata":[],"slideId":"638013797448130541","enableDocumentContentUpdater":false,"version":"2.0"}]]></TemplafySlideTemplateConfiguration>
</file>

<file path=customXml/item6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65.xml><?xml version="1.0" encoding="utf-8"?>
<TemplafySlideTemplateConfiguration><![CDATA[{"slideVersion":1,"isValidatorEnabled":false,"isLocked":false,"elementsMetadata":[],"slideId":"638013797448130541","enableDocumentContentUpdater":false,"version":"2.0"}]]></TemplafySlideTemplateConfiguration>
</file>

<file path=customXml/item66.xml><?xml version="1.0" encoding="utf-8"?>
<TemplafySlideTemplateConfiguration><![CDATA[{"slideVersion":1,"isValidatorEnabled":false,"isLocked":false,"elementsMetadata":[],"slideId":"638013797448130541","enableDocumentContentUpdater":false,"version":"2.0"}]]></TemplafySlideTemplateConfiguration>
</file>

<file path=customXml/item67.xml><?xml version="1.0" encoding="utf-8"?>
<TemplafySlideTemplateConfiguration><![CDATA[{"slideVersion":1,"isValidatorEnabled":false,"isLocked":false,"elementsMetadata":[],"slideId":"638013797448130541","enableDocumentContentUpdater":false,"version":"2.0"}]]></TemplafySlideTemplateConfiguration>
</file>

<file path=customXml/item68.xml><?xml version="1.0" encoding="utf-8"?>
<TemplafySlideTemplateConfiguration><![CDATA[{"slideVersion":1,"isValidatorEnabled":false,"isLocked":false,"elementsMetadata":[],"slideId":"638013797448130541","enableDocumentContentUpdater":false,"version":"2.0"}]]></TemplafySlideTemplateConfiguration>
</file>

<file path=customXml/item69.xml><?xml version="1.0" encoding="utf-8"?>
<TemplafySlideTemplateConfiguration><![CDATA[{"slideVersion":1,"isValidatorEnabled":false,"isLocked":false,"elementsMetadata":[],"slideId":"638013797448130541","enableDocumentContentUpdater":false,"version":"2.0"}]]></TemplafySlideTemplateConfiguration>
</file>

<file path=customXml/item7.xml><?xml version="1.0" encoding="utf-8"?>
<TemplafySlideTemplateConfiguration><![CDATA[{"slideVersion":1,"isValidatorEnabled":false,"isLocked":false,"elementsMetadata":[],"slideId":"638013797448130541","enableDocumentContentUpdater":false,"version":"2.0"}]]></TemplafySlideTemplateConfiguration>
</file>

<file path=customXml/item70.xml><?xml version="1.0" encoding="utf-8"?>
<TemplafySlideTemplateConfiguration><![CDATA[{"slideVersion":1,"isValidatorEnabled":false,"isLocked":false,"elementsMetadata":[],"slideId":"638013797448130541","enableDocumentContentUpdater":false,"version":"2.0"}]]></TemplafySlideTemplateConfiguration>
</file>

<file path=customXml/item71.xml><?xml version="1.0" encoding="utf-8"?>
<TemplafySlideFormConfiguration><![CDATA[{"formFields":[],"formDataEntries":[]}]]></TemplafySlideFormConfiguration>
</file>

<file path=customXml/item72.xml><?xml version="1.0" encoding="utf-8"?>
<TemplafySlideFormConfiguration><![CDATA[{"formFields":[],"formDataEntries":[]}]]></TemplafySlideFormConfiguration>
</file>

<file path=customXml/item73.xml><?xml version="1.0" encoding="utf-8"?>
<TemplafySlideFormConfiguration><![CDATA[{"formFields":[],"formDataEntries":[]}]]></TemplafySlideFormConfiguration>
</file>

<file path=customXml/item74.xml><?xml version="1.0" encoding="utf-8"?>
<TemplafySlideFormConfiguration><![CDATA[{"formFields":[],"formDataEntries":[]}]]></TemplafySlideFormConfiguration>
</file>

<file path=customXml/item75.xml><?xml version="1.0" encoding="utf-8"?>
<TemplafySlideFormConfiguration><![CDATA[{"formFields":[],"formDataEntries":[]}]]></TemplafySlideFormConfiguration>
</file>

<file path=customXml/item76.xml><?xml version="1.0" encoding="utf-8"?>
<TemplafySlideFormConfiguration><![CDATA[{"formFields":[],"formDataEntries":[]}]]></TemplafySlideFormConfiguration>
</file>

<file path=customXml/item77.xml><?xml version="1.0" encoding="utf-8"?>
<TemplafySlideTemplateConfiguration><![CDATA[{"slideVersion":1,"isValidatorEnabled":false,"isLocked":false,"elementsMetadata":[],"slideId":"638013797448130541","enableDocumentContentUpdater":false,"version":"2.0"}]]></TemplafySlideTemplateConfiguration>
</file>

<file path=customXml/item78.xml><?xml version="1.0" encoding="utf-8"?>
<TemplafySlideFormConfiguration><![CDATA[{"formFields":[],"formDataEntries":[]}]]></TemplafySlideFormConfiguration>
</file>

<file path=customXml/item79.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8013797448130541","enableDocumentContentUpdater":false,"version":"2.0"}]]></TemplafySlideTemplateConfiguration>
</file>

<file path=customXml/item80.xml><?xml version="1.0" encoding="utf-8"?>
<TemplafySlideFormConfiguration><![CDATA[{"formFields":[],"formDataEntries":[]}]]></TemplafySlideFormConfiguration>
</file>

<file path=customXml/item81.xml><?xml version="1.0" encoding="utf-8"?>
<TemplafySlideFormConfiguration><![CDATA[{"formFields":[],"formDataEntries":[]}]]></TemplafySlideFormConfiguration>
</file>

<file path=customXml/item82.xml><?xml version="1.0" encoding="utf-8"?>
<TemplafySlideTemplateConfiguration><![CDATA[{"slideVersion":1,"isValidatorEnabled":false,"isLocked":false,"elementsMetadata":[],"slideId":"638013797448130541","enableDocumentContentUpdater":false,"version":"2.0"}]]></TemplafySlideTemplateConfiguration>
</file>

<file path=customXml/item83.xml><?xml version="1.0" encoding="utf-8"?>
<TemplafySlideTemplateConfiguration><![CDATA[{"slideVersion":1,"isValidatorEnabled":false,"isLocked":false,"elementsMetadata":[],"slideId":"638013797448130541","enableDocumentContentUpdater":false,"version":"2.0"}]]></TemplafySlideTemplateConfiguration>
</file>

<file path=customXml/item84.xml><?xml version="1.0" encoding="utf-8"?>
<TemplafySlideFormConfiguration><![CDATA[{"formFields":[],"formDataEntries":[]}]]></TemplafySlideFormConfiguration>
</file>

<file path=customXml/item85.xml><?xml version="1.0" encoding="utf-8"?>
<TemplafySlideFormConfiguration><![CDATA[{"formFields":[],"formDataEntries":[]}]]></TemplafySlideFormConfiguration>
</file>

<file path=customXml/item86.xml><?xml version="1.0" encoding="utf-8"?>
<TemplafySlideFormConfiguration><![CDATA[{"formFields":[],"formDataEntries":[]}]]></TemplafySlideFormConfiguration>
</file>

<file path=customXml/item87.xml><?xml version="1.0" encoding="utf-8"?>
<TemplafySlideFormConfiguration><![CDATA[{"formFields":[],"formDataEntries":[]}]]></TemplafySlideFormConfiguration>
</file>

<file path=customXml/item88.xml><?xml version="1.0" encoding="utf-8"?>
<TemplafySlideTemplateConfiguration><![CDATA[{"slideVersion":1,"isValidatorEnabled":false,"isLocked":false,"elementsMetadata":[],"slideId":"638013797448130541","enableDocumentContentUpdater":false,"version":"2.0"}]]></TemplafySlideTemplateConfiguration>
</file>

<file path=customXml/item89.xml><?xml version="1.0" encoding="utf-8"?>
<TemplafySlideFormConfiguration><![CDATA[{"formFields":[],"formDataEntries":[]}]]></TemplafySlideFormConfiguration>
</file>

<file path=customXml/item9.xml><?xml version="1.0" encoding="utf-8"?>
<TemplafySlideTemplateConfiguration><![CDATA[{"slideVersion":1,"isValidatorEnabled":false,"isLocked":false,"elementsMetadata":[],"slideId":"638013797448130541","enableDocumentContentUpdater":false,"version":"2.0"}]]></TemplafySlideTemplateConfiguration>
</file>

<file path=customXml/item90.xml><?xml version="1.0" encoding="utf-8"?>
<TemplafySlideTemplateConfiguration><![CDATA[{"slideVersion":1,"isValidatorEnabled":false,"isLocked":false,"elementsMetadata":[],"slideId":"638013797448130541","enableDocumentContentUpdater":false,"version":"2.0"}]]></TemplafySlideTemplateConfiguration>
</file>

<file path=customXml/item91.xml><?xml version="1.0" encoding="utf-8"?>
<TemplafySlideTemplateConfiguration><![CDATA[{"slideVersion":1,"isValidatorEnabled":false,"isLocked":false,"elementsMetadata":[],"slideId":"638013797448130541","enableDocumentContentUpdater":false,"version":"2.0"}]]></TemplafySlideTemplateConfiguration>
</file>

<file path=customXml/item92.xml><?xml version="1.0" encoding="utf-8"?>
<TemplafySlideFormConfiguration><![CDATA[{"formFields":[],"formDataEntries":[]}]]></TemplafySlideFormConfiguration>
</file>

<file path=customXml/item93.xml><?xml version="1.0" encoding="utf-8"?>
<TemplafySlideTemplateConfiguration><![CDATA[{"slideVersion":1,"isValidatorEnabled":false,"isLocked":false,"elementsMetadata":[],"slideId":"638013797448130541","enableDocumentContentUpdater":false,"version":"2.0"}]]></TemplafySlideTemplateConfiguration>
</file>

<file path=customXml/item94.xml><?xml version="1.0" encoding="utf-8"?>
<TemplafySlideFormConfiguration><![CDATA[{"formFields":[],"formDataEntries":[]}]]></TemplafySlideFormConfiguration>
</file>

<file path=customXml/item95.xml><?xml version="1.0" encoding="utf-8"?>
<TemplafySlideTemplateConfiguration><![CDATA[{"slideVersion":1,"isValidatorEnabled":false,"isLocked":false,"elementsMetadata":[],"slideId":"638013797448130541","enableDocumentContentUpdater":false,"version":"2.0"}]]></TemplafySlideTemplateConfiguration>
</file>

<file path=customXml/item96.xml><?xml version="1.0" encoding="utf-8"?>
<TemplafySlideFormConfiguration><![CDATA[{"formFields":[],"formDataEntries":[]}]]></TemplafySlideFormConfiguration>
</file>

<file path=customXml/item97.xml><?xml version="1.0" encoding="utf-8"?>
<TemplafySlideTemplateConfiguration><![CDATA[{"slideVersion":1,"isValidatorEnabled":false,"isLocked":false,"elementsMetadata":[],"slideId":"638013797448130541","enableDocumentContentUpdater":false,"version":"2.0"}]]></TemplafySlideTemplateConfiguration>
</file>

<file path=customXml/item98.xml><?xml version="1.0" encoding="utf-8"?>
<TemplafySlideFormConfiguration><![CDATA[{"formFields":[],"formDataEntries":[]}]]></TemplafySlideFormConfiguration>
</file>

<file path=customXml/item99.xml><?xml version="1.0" encoding="utf-8"?>
<TemplafySlideFormConfiguration><![CDATA[{"formFields":[],"formDataEntries":[]}]]></TemplafySlideFormConfiguration>
</file>

<file path=customXml/itemProps1.xml><?xml version="1.0" encoding="utf-8"?>
<ds:datastoreItem xmlns:ds="http://schemas.openxmlformats.org/officeDocument/2006/customXml" ds:itemID="{3DAC9BE9-B68D-45BD-B2C7-EA1C40A9D0B9}">
  <ds:schemaRefs/>
</ds:datastoreItem>
</file>

<file path=customXml/itemProps10.xml><?xml version="1.0" encoding="utf-8"?>
<ds:datastoreItem xmlns:ds="http://schemas.openxmlformats.org/officeDocument/2006/customXml" ds:itemID="{F3831407-1CE7-41CA-93B8-5E44AE240811}">
  <ds:schemaRefs/>
</ds:datastoreItem>
</file>

<file path=customXml/itemProps100.xml><?xml version="1.0" encoding="utf-8"?>
<ds:datastoreItem xmlns:ds="http://schemas.openxmlformats.org/officeDocument/2006/customXml" ds:itemID="{46102500-7EE0-4BF6-A7D4-79B50B6724F6}">
  <ds:schemaRefs/>
</ds:datastoreItem>
</file>

<file path=customXml/itemProps101.xml><?xml version="1.0" encoding="utf-8"?>
<ds:datastoreItem xmlns:ds="http://schemas.openxmlformats.org/officeDocument/2006/customXml" ds:itemID="{0355EE88-2A22-418D-8186-D47517E3C85F}">
  <ds:schemaRefs/>
</ds:datastoreItem>
</file>

<file path=customXml/itemProps102.xml><?xml version="1.0" encoding="utf-8"?>
<ds:datastoreItem xmlns:ds="http://schemas.openxmlformats.org/officeDocument/2006/customXml" ds:itemID="{50A8846F-1456-4960-B90A-7127E3D8933C}">
  <ds:schemaRefs/>
</ds:datastoreItem>
</file>

<file path=customXml/itemProps103.xml><?xml version="1.0" encoding="utf-8"?>
<ds:datastoreItem xmlns:ds="http://schemas.openxmlformats.org/officeDocument/2006/customXml" ds:itemID="{8D4DA50B-5690-42BD-8490-FBB863845CCE}">
  <ds:schemaRefs/>
</ds:datastoreItem>
</file>

<file path=customXml/itemProps104.xml><?xml version="1.0" encoding="utf-8"?>
<ds:datastoreItem xmlns:ds="http://schemas.openxmlformats.org/officeDocument/2006/customXml" ds:itemID="{54265C0A-1840-4D90-A2E1-4F879848AB7C}">
  <ds:schemaRefs/>
</ds:datastoreItem>
</file>

<file path=customXml/itemProps105.xml><?xml version="1.0" encoding="utf-8"?>
<ds:datastoreItem xmlns:ds="http://schemas.openxmlformats.org/officeDocument/2006/customXml" ds:itemID="{991FC489-0A89-455F-985B-690F8AB4D714}">
  <ds:schemaRefs/>
</ds:datastoreItem>
</file>

<file path=customXml/itemProps106.xml><?xml version="1.0" encoding="utf-8"?>
<ds:datastoreItem xmlns:ds="http://schemas.openxmlformats.org/officeDocument/2006/customXml" ds:itemID="{3DEA5588-B140-4625-BF36-F27B20AC09D5}">
  <ds:schemaRefs/>
</ds:datastoreItem>
</file>

<file path=customXml/itemProps107.xml><?xml version="1.0" encoding="utf-8"?>
<ds:datastoreItem xmlns:ds="http://schemas.openxmlformats.org/officeDocument/2006/customXml" ds:itemID="{8B5A152B-B1DB-4ADA-A311-25C805245D16}">
  <ds:schemaRefs/>
</ds:datastoreItem>
</file>

<file path=customXml/itemProps108.xml><?xml version="1.0" encoding="utf-8"?>
<ds:datastoreItem xmlns:ds="http://schemas.openxmlformats.org/officeDocument/2006/customXml" ds:itemID="{6AD71357-F0C8-453C-8587-EAB41376C82F}">
  <ds:schemaRefs/>
</ds:datastoreItem>
</file>

<file path=customXml/itemProps109.xml><?xml version="1.0" encoding="utf-8"?>
<ds:datastoreItem xmlns:ds="http://schemas.openxmlformats.org/officeDocument/2006/customXml" ds:itemID="{72702F99-9069-45F6-98DE-4EB3F61C80A5}">
  <ds:schemaRefs/>
</ds:datastoreItem>
</file>

<file path=customXml/itemProps11.xml><?xml version="1.0" encoding="utf-8"?>
<ds:datastoreItem xmlns:ds="http://schemas.openxmlformats.org/officeDocument/2006/customXml" ds:itemID="{8E3179CA-B438-41AE-9FBE-352D553E8453}">
  <ds:schemaRefs/>
</ds:datastoreItem>
</file>

<file path=customXml/itemProps110.xml><?xml version="1.0" encoding="utf-8"?>
<ds:datastoreItem xmlns:ds="http://schemas.openxmlformats.org/officeDocument/2006/customXml" ds:itemID="{9C575265-2BF5-43AF-8FDD-4632FE01AA3E}">
  <ds:schemaRefs/>
</ds:datastoreItem>
</file>

<file path=customXml/itemProps111.xml><?xml version="1.0" encoding="utf-8"?>
<ds:datastoreItem xmlns:ds="http://schemas.openxmlformats.org/officeDocument/2006/customXml" ds:itemID="{B734164D-07C8-450E-8012-0A5DB8AAC9E8}">
  <ds:schemaRefs/>
</ds:datastoreItem>
</file>

<file path=customXml/itemProps112.xml><?xml version="1.0" encoding="utf-8"?>
<ds:datastoreItem xmlns:ds="http://schemas.openxmlformats.org/officeDocument/2006/customXml" ds:itemID="{5403C754-2967-42CB-905A-7F014BC90A94}">
  <ds:schemaRefs/>
</ds:datastoreItem>
</file>

<file path=customXml/itemProps113.xml><?xml version="1.0" encoding="utf-8"?>
<ds:datastoreItem xmlns:ds="http://schemas.openxmlformats.org/officeDocument/2006/customXml" ds:itemID="{A89377C6-507F-4977-A531-CF0C753B698A}">
  <ds:schemaRefs/>
</ds:datastoreItem>
</file>

<file path=customXml/itemProps114.xml><?xml version="1.0" encoding="utf-8"?>
<ds:datastoreItem xmlns:ds="http://schemas.openxmlformats.org/officeDocument/2006/customXml" ds:itemID="{1B90F5F9-E199-4880-87CA-57E816B21327}">
  <ds:schemaRefs/>
</ds:datastoreItem>
</file>

<file path=customXml/itemProps115.xml><?xml version="1.0" encoding="utf-8"?>
<ds:datastoreItem xmlns:ds="http://schemas.openxmlformats.org/officeDocument/2006/customXml" ds:itemID="{B5BA740E-1C46-48D4-8148-19B5A5D734C3}">
  <ds:schemaRefs/>
</ds:datastoreItem>
</file>

<file path=customXml/itemProps116.xml><?xml version="1.0" encoding="utf-8"?>
<ds:datastoreItem xmlns:ds="http://schemas.openxmlformats.org/officeDocument/2006/customXml" ds:itemID="{5F36CA86-9C63-4980-A41F-CDB9D6A6F64F}">
  <ds:schemaRefs/>
</ds:datastoreItem>
</file>

<file path=customXml/itemProps117.xml><?xml version="1.0" encoding="utf-8"?>
<ds:datastoreItem xmlns:ds="http://schemas.openxmlformats.org/officeDocument/2006/customXml" ds:itemID="{B5CEAD75-A778-4D35-A2C2-A1236EC88BF3}">
  <ds:schemaRefs/>
</ds:datastoreItem>
</file>

<file path=customXml/itemProps118.xml><?xml version="1.0" encoding="utf-8"?>
<ds:datastoreItem xmlns:ds="http://schemas.openxmlformats.org/officeDocument/2006/customXml" ds:itemID="{6A524EEB-B672-4D86-9F4F-112428050D79}">
  <ds:schemaRefs/>
</ds:datastoreItem>
</file>

<file path=customXml/itemProps119.xml><?xml version="1.0" encoding="utf-8"?>
<ds:datastoreItem xmlns:ds="http://schemas.openxmlformats.org/officeDocument/2006/customXml" ds:itemID="{C98F29B0-4558-489D-A55B-AE30E17DB7B9}">
  <ds:schemaRefs/>
</ds:datastoreItem>
</file>

<file path=customXml/itemProps12.xml><?xml version="1.0" encoding="utf-8"?>
<ds:datastoreItem xmlns:ds="http://schemas.openxmlformats.org/officeDocument/2006/customXml" ds:itemID="{8B5AE6CF-8058-44C5-A6F8-D25FD02F396E}">
  <ds:schemaRefs/>
</ds:datastoreItem>
</file>

<file path=customXml/itemProps120.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121.xml><?xml version="1.0" encoding="utf-8"?>
<ds:datastoreItem xmlns:ds="http://schemas.openxmlformats.org/officeDocument/2006/customXml" ds:itemID="{1075A01A-D400-4B35-8F5E-C65B35D8D470}">
  <ds:schemaRefs/>
</ds:datastoreItem>
</file>

<file path=customXml/itemProps122.xml><?xml version="1.0" encoding="utf-8"?>
<ds:datastoreItem xmlns:ds="http://schemas.openxmlformats.org/officeDocument/2006/customXml" ds:itemID="{5A37AE13-08CF-4C7B-A774-F3C19B5C45F7}">
  <ds:schemaRefs/>
</ds:datastoreItem>
</file>

<file path=customXml/itemProps123.xml><?xml version="1.0" encoding="utf-8"?>
<ds:datastoreItem xmlns:ds="http://schemas.openxmlformats.org/officeDocument/2006/customXml" ds:itemID="{B0E20293-B8AD-4A2D-B2BD-1C440E8B1319}">
  <ds:schemaRefs/>
</ds:datastoreItem>
</file>

<file path=customXml/itemProps124.xml><?xml version="1.0" encoding="utf-8"?>
<ds:datastoreItem xmlns:ds="http://schemas.openxmlformats.org/officeDocument/2006/customXml" ds:itemID="{EAAD5412-CE51-4543-AC0C-7DC07D2402B6}">
  <ds:schemaRefs/>
</ds:datastoreItem>
</file>

<file path=customXml/itemProps125.xml><?xml version="1.0" encoding="utf-8"?>
<ds:datastoreItem xmlns:ds="http://schemas.openxmlformats.org/officeDocument/2006/customXml" ds:itemID="{D0B87CF1-247C-4930-B9D9-57571537CAAB}">
  <ds:schemaRefs/>
</ds:datastoreItem>
</file>

<file path=customXml/itemProps126.xml><?xml version="1.0" encoding="utf-8"?>
<ds:datastoreItem xmlns:ds="http://schemas.openxmlformats.org/officeDocument/2006/customXml" ds:itemID="{D6113734-B5C4-4F8F-BFBD-2D3B29ED8571}">
  <ds:schemaRefs/>
</ds:datastoreItem>
</file>

<file path=customXml/itemProps127.xml><?xml version="1.0" encoding="utf-8"?>
<ds:datastoreItem xmlns:ds="http://schemas.openxmlformats.org/officeDocument/2006/customXml" ds:itemID="{3F248FE4-6F1C-4DF3-BEDE-BF69810B3D3E}">
  <ds:schemaRefs/>
</ds:datastoreItem>
</file>

<file path=customXml/itemProps128.xml><?xml version="1.0" encoding="utf-8"?>
<ds:datastoreItem xmlns:ds="http://schemas.openxmlformats.org/officeDocument/2006/customXml" ds:itemID="{EE12BD41-D6CE-47B1-8BBE-92D02854AD6A}">
  <ds:schemaRefs/>
</ds:datastoreItem>
</file>

<file path=customXml/itemProps129.xml><?xml version="1.0" encoding="utf-8"?>
<ds:datastoreItem xmlns:ds="http://schemas.openxmlformats.org/officeDocument/2006/customXml" ds:itemID="{9C94B74A-5870-4600-9D9D-CF7304251B86}">
  <ds:schemaRefs/>
</ds:datastoreItem>
</file>

<file path=customXml/itemProps13.xml><?xml version="1.0" encoding="utf-8"?>
<ds:datastoreItem xmlns:ds="http://schemas.openxmlformats.org/officeDocument/2006/customXml" ds:itemID="{0A66B4FD-8D23-4837-A8C8-189361246277}">
  <ds:schemaRefs/>
</ds:datastoreItem>
</file>

<file path=customXml/itemProps130.xml><?xml version="1.0" encoding="utf-8"?>
<ds:datastoreItem xmlns:ds="http://schemas.openxmlformats.org/officeDocument/2006/customXml" ds:itemID="{07592595-83FF-47E6-8B6A-D1FD76FA50C9}">
  <ds:schemaRefs/>
</ds:datastoreItem>
</file>

<file path=customXml/itemProps131.xml><?xml version="1.0" encoding="utf-8"?>
<ds:datastoreItem xmlns:ds="http://schemas.openxmlformats.org/officeDocument/2006/customXml" ds:itemID="{0CC40518-738D-4AC5-BC45-2A7B87381AD0}">
  <ds:schemaRefs/>
</ds:datastoreItem>
</file>

<file path=customXml/itemProps132.xml><?xml version="1.0" encoding="utf-8"?>
<ds:datastoreItem xmlns:ds="http://schemas.openxmlformats.org/officeDocument/2006/customXml" ds:itemID="{98FBB4C9-64FF-4EEE-A71C-F97527137E02}">
  <ds:schemaRefs/>
</ds:datastoreItem>
</file>

<file path=customXml/itemProps133.xml><?xml version="1.0" encoding="utf-8"?>
<ds:datastoreItem xmlns:ds="http://schemas.openxmlformats.org/officeDocument/2006/customXml" ds:itemID="{A9B65846-A813-4200-8FC8-2C3AAE5408D8}">
  <ds:schemaRefs/>
</ds:datastoreItem>
</file>

<file path=customXml/itemProps134.xml><?xml version="1.0" encoding="utf-8"?>
<ds:datastoreItem xmlns:ds="http://schemas.openxmlformats.org/officeDocument/2006/customXml" ds:itemID="{83C6D535-0412-49E3-A90A-17D244A86101}">
  <ds:schemaRefs/>
</ds:datastoreItem>
</file>

<file path=customXml/itemProps135.xml><?xml version="1.0" encoding="utf-8"?>
<ds:datastoreItem xmlns:ds="http://schemas.openxmlformats.org/officeDocument/2006/customXml" ds:itemID="{2242A7D3-79A7-4DD4-B7F4-1DA24974FB6E}">
  <ds:schemaRefs/>
</ds:datastoreItem>
</file>

<file path=customXml/itemProps136.xml><?xml version="1.0" encoding="utf-8"?>
<ds:datastoreItem xmlns:ds="http://schemas.openxmlformats.org/officeDocument/2006/customXml" ds:itemID="{0F85826F-B596-473A-854A-846EC26F45ED}">
  <ds:schemaRefs/>
</ds:datastoreItem>
</file>

<file path=customXml/itemProps137.xml><?xml version="1.0" encoding="utf-8"?>
<ds:datastoreItem xmlns:ds="http://schemas.openxmlformats.org/officeDocument/2006/customXml" ds:itemID="{49EAF3AB-F16A-4CB4-B722-8CE42561837A}">
  <ds:schemaRefs/>
</ds:datastoreItem>
</file>

<file path=customXml/itemProps138.xml><?xml version="1.0" encoding="utf-8"?>
<ds:datastoreItem xmlns:ds="http://schemas.openxmlformats.org/officeDocument/2006/customXml" ds:itemID="{264B0C19-9544-4C06-8C3A-35BC486806E0}">
  <ds:schemaRefs/>
</ds:datastoreItem>
</file>

<file path=customXml/itemProps139.xml><?xml version="1.0" encoding="utf-8"?>
<ds:datastoreItem xmlns:ds="http://schemas.openxmlformats.org/officeDocument/2006/customXml" ds:itemID="{3A934B67-7EBA-4EF0-A34F-4AFAF6A9F9CA}">
  <ds:schemaRefs/>
</ds:datastoreItem>
</file>

<file path=customXml/itemProps14.xml><?xml version="1.0" encoding="utf-8"?>
<ds:datastoreItem xmlns:ds="http://schemas.openxmlformats.org/officeDocument/2006/customXml" ds:itemID="{AB66DA14-6B41-4AF2-9746-534517BC977E}">
  <ds:schemaRefs/>
</ds:datastoreItem>
</file>

<file path=customXml/itemProps140.xml><?xml version="1.0" encoding="utf-8"?>
<ds:datastoreItem xmlns:ds="http://schemas.openxmlformats.org/officeDocument/2006/customXml" ds:itemID="{24862838-487F-4C45-904A-72348B5AC193}">
  <ds:schemaRefs/>
</ds:datastoreItem>
</file>

<file path=customXml/itemProps141.xml><?xml version="1.0" encoding="utf-8"?>
<ds:datastoreItem xmlns:ds="http://schemas.openxmlformats.org/officeDocument/2006/customXml" ds:itemID="{22231F64-9646-49E8-B980-6BF225DEB2AA}">
  <ds:schemaRefs/>
</ds:datastoreItem>
</file>

<file path=customXml/itemProps142.xml><?xml version="1.0" encoding="utf-8"?>
<ds:datastoreItem xmlns:ds="http://schemas.openxmlformats.org/officeDocument/2006/customXml" ds:itemID="{DC7CB8CD-AFA4-43D1-BC56-4CCFB91E37D0}">
  <ds:schemaRefs/>
</ds:datastoreItem>
</file>

<file path=customXml/itemProps143.xml><?xml version="1.0" encoding="utf-8"?>
<ds:datastoreItem xmlns:ds="http://schemas.openxmlformats.org/officeDocument/2006/customXml" ds:itemID="{A7123D91-3E21-4181-916D-1A3AA7CB3046}">
  <ds:schemaRefs/>
</ds:datastoreItem>
</file>

<file path=customXml/itemProps144.xml><?xml version="1.0" encoding="utf-8"?>
<ds:datastoreItem xmlns:ds="http://schemas.openxmlformats.org/officeDocument/2006/customXml" ds:itemID="{16D59806-492F-40B0-A087-4A02A9D537D4}">
  <ds:schemaRefs/>
</ds:datastoreItem>
</file>

<file path=customXml/itemProps145.xml><?xml version="1.0" encoding="utf-8"?>
<ds:datastoreItem xmlns:ds="http://schemas.openxmlformats.org/officeDocument/2006/customXml" ds:itemID="{4DD5FCB4-DC61-4FE3-AD05-7556688122C5}">
  <ds:schemaRefs/>
</ds:datastoreItem>
</file>

<file path=customXml/itemProps146.xml><?xml version="1.0" encoding="utf-8"?>
<ds:datastoreItem xmlns:ds="http://schemas.openxmlformats.org/officeDocument/2006/customXml" ds:itemID="{23B7B6CF-1EF2-4D2C-AF52-D3D9E9361CE1}">
  <ds:schemaRefs/>
</ds:datastoreItem>
</file>

<file path=customXml/itemProps147.xml><?xml version="1.0" encoding="utf-8"?>
<ds:datastoreItem xmlns:ds="http://schemas.openxmlformats.org/officeDocument/2006/customXml" ds:itemID="{93D2ACAE-F9F1-4FE9-99D8-4A92ADC306A2}">
  <ds:schemaRefs/>
</ds:datastoreItem>
</file>

<file path=customXml/itemProps148.xml><?xml version="1.0" encoding="utf-8"?>
<ds:datastoreItem xmlns:ds="http://schemas.openxmlformats.org/officeDocument/2006/customXml" ds:itemID="{8A1C775B-3BA2-456E-A3AD-9B36AA6FC54C}">
  <ds:schemaRefs/>
</ds:datastoreItem>
</file>

<file path=customXml/itemProps149.xml><?xml version="1.0" encoding="utf-8"?>
<ds:datastoreItem xmlns:ds="http://schemas.openxmlformats.org/officeDocument/2006/customXml" ds:itemID="{395AC847-80D7-467E-8048-C1BD7BCE1909}">
  <ds:schemaRefs/>
</ds:datastoreItem>
</file>

<file path=customXml/itemProps15.xml><?xml version="1.0" encoding="utf-8"?>
<ds:datastoreItem xmlns:ds="http://schemas.openxmlformats.org/officeDocument/2006/customXml" ds:itemID="{09DDB15C-3526-4652-824C-B0FE9BA44CCC}">
  <ds:schemaRefs/>
</ds:datastoreItem>
</file>

<file path=customXml/itemProps150.xml><?xml version="1.0" encoding="utf-8"?>
<ds:datastoreItem xmlns:ds="http://schemas.openxmlformats.org/officeDocument/2006/customXml" ds:itemID="{6A2C7CCC-429F-456E-9EA1-FA9EEBEEDD90}">
  <ds:schemaRefs/>
</ds:datastoreItem>
</file>

<file path=customXml/itemProps151.xml><?xml version="1.0" encoding="utf-8"?>
<ds:datastoreItem xmlns:ds="http://schemas.openxmlformats.org/officeDocument/2006/customXml" ds:itemID="{904E96F8-5ECB-4781-BEEE-D4F11A3E7BAA}">
  <ds:schemaRefs/>
</ds:datastoreItem>
</file>

<file path=customXml/itemProps152.xml><?xml version="1.0" encoding="utf-8"?>
<ds:datastoreItem xmlns:ds="http://schemas.openxmlformats.org/officeDocument/2006/customXml" ds:itemID="{A2AFEBDB-A3B6-4E40-BAE7-BFCF4EE9ACB6}">
  <ds:schemaRefs/>
</ds:datastoreItem>
</file>

<file path=customXml/itemProps153.xml><?xml version="1.0" encoding="utf-8"?>
<ds:datastoreItem xmlns:ds="http://schemas.openxmlformats.org/officeDocument/2006/customXml" ds:itemID="{BE7C73FF-DD55-4EF9-BEC2-2933437D8C42}">
  <ds:schemaRefs/>
</ds:datastoreItem>
</file>

<file path=customXml/itemProps154.xml><?xml version="1.0" encoding="utf-8"?>
<ds:datastoreItem xmlns:ds="http://schemas.openxmlformats.org/officeDocument/2006/customXml" ds:itemID="{A8776FAC-C1F7-4A68-BE76-FE8CFF249730}">
  <ds:schemaRefs/>
</ds:datastoreItem>
</file>

<file path=customXml/itemProps155.xml><?xml version="1.0" encoding="utf-8"?>
<ds:datastoreItem xmlns:ds="http://schemas.openxmlformats.org/officeDocument/2006/customXml" ds:itemID="{663F1D53-FF8C-4674-95D1-BE1831D85C4F}">
  <ds:schemaRefs/>
</ds:datastoreItem>
</file>

<file path=customXml/itemProps156.xml><?xml version="1.0" encoding="utf-8"?>
<ds:datastoreItem xmlns:ds="http://schemas.openxmlformats.org/officeDocument/2006/customXml" ds:itemID="{60A7EF1E-4F93-4822-9E3B-52F09AB783F2}">
  <ds:schemaRefs/>
</ds:datastoreItem>
</file>

<file path=customXml/itemProps157.xml><?xml version="1.0" encoding="utf-8"?>
<ds:datastoreItem xmlns:ds="http://schemas.openxmlformats.org/officeDocument/2006/customXml" ds:itemID="{7043BC0E-A24C-4387-A156-1B98A760DC5B}">
  <ds:schemaRefs/>
</ds:datastoreItem>
</file>

<file path=customXml/itemProps158.xml><?xml version="1.0" encoding="utf-8"?>
<ds:datastoreItem xmlns:ds="http://schemas.openxmlformats.org/officeDocument/2006/customXml" ds:itemID="{6D4800B9-4DC2-4732-B53B-B1C014106FAE}">
  <ds:schemaRefs/>
</ds:datastoreItem>
</file>

<file path=customXml/itemProps159.xml><?xml version="1.0" encoding="utf-8"?>
<ds:datastoreItem xmlns:ds="http://schemas.openxmlformats.org/officeDocument/2006/customXml" ds:itemID="{36A40D7E-75CB-4B70-8482-1447FC78606C}">
  <ds:schemaRefs/>
</ds:datastoreItem>
</file>

<file path=customXml/itemProps16.xml><?xml version="1.0" encoding="utf-8"?>
<ds:datastoreItem xmlns:ds="http://schemas.openxmlformats.org/officeDocument/2006/customXml" ds:itemID="{2860215A-03DE-4747-B553-954DC1205CBB}">
  <ds:schemaRefs/>
</ds:datastoreItem>
</file>

<file path=customXml/itemProps160.xml><?xml version="1.0" encoding="utf-8"?>
<ds:datastoreItem xmlns:ds="http://schemas.openxmlformats.org/officeDocument/2006/customXml" ds:itemID="{9B13DCCE-7950-41E5-A8ED-8572F1E14FF5}">
  <ds:schemaRefs/>
</ds:datastoreItem>
</file>

<file path=customXml/itemProps161.xml><?xml version="1.0" encoding="utf-8"?>
<ds:datastoreItem xmlns:ds="http://schemas.openxmlformats.org/officeDocument/2006/customXml" ds:itemID="{5B7CC793-656E-4081-89D8-65931E00834B}">
  <ds:schemaRefs/>
</ds:datastoreItem>
</file>

<file path=customXml/itemProps162.xml><?xml version="1.0" encoding="utf-8"?>
<ds:datastoreItem xmlns:ds="http://schemas.openxmlformats.org/officeDocument/2006/customXml" ds:itemID="{2A6CAAF3-FC64-478D-A501-83608C11A1BD}">
  <ds:schemaRefs/>
</ds:datastoreItem>
</file>

<file path=customXml/itemProps163.xml><?xml version="1.0" encoding="utf-8"?>
<ds:datastoreItem xmlns:ds="http://schemas.openxmlformats.org/officeDocument/2006/customXml" ds:itemID="{A31A9143-0C87-476F-A2A7-B89D0D2D10F3}">
  <ds:schemaRefs/>
</ds:datastoreItem>
</file>

<file path=customXml/itemProps164.xml><?xml version="1.0" encoding="utf-8"?>
<ds:datastoreItem xmlns:ds="http://schemas.openxmlformats.org/officeDocument/2006/customXml" ds:itemID="{95EA9525-65D2-42A6-953F-6E9DED353529}">
  <ds:schemaRefs/>
</ds:datastoreItem>
</file>

<file path=customXml/itemProps165.xml><?xml version="1.0" encoding="utf-8"?>
<ds:datastoreItem xmlns:ds="http://schemas.openxmlformats.org/officeDocument/2006/customXml" ds:itemID="{86448488-CD57-427B-82C0-B5E1AEB9B3F0}">
  <ds:schemaRefs/>
</ds:datastoreItem>
</file>

<file path=customXml/itemProps166.xml><?xml version="1.0" encoding="utf-8"?>
<ds:datastoreItem xmlns:ds="http://schemas.openxmlformats.org/officeDocument/2006/customXml" ds:itemID="{2E790877-11C1-4730-A798-C37BF6A972CF}">
  <ds:schemaRefs/>
</ds:datastoreItem>
</file>

<file path=customXml/itemProps167.xml><?xml version="1.0" encoding="utf-8"?>
<ds:datastoreItem xmlns:ds="http://schemas.openxmlformats.org/officeDocument/2006/customXml" ds:itemID="{0C2B80A1-F2CB-45F3-A2D4-E2A9611B3DA7}">
  <ds:schemaRefs/>
</ds:datastoreItem>
</file>

<file path=customXml/itemProps168.xml><?xml version="1.0" encoding="utf-8"?>
<ds:datastoreItem xmlns:ds="http://schemas.openxmlformats.org/officeDocument/2006/customXml" ds:itemID="{B5BC6443-B5F6-49FA-A22D-1C4A872224C9}">
  <ds:schemaRefs/>
</ds:datastoreItem>
</file>

<file path=customXml/itemProps169.xml><?xml version="1.0" encoding="utf-8"?>
<ds:datastoreItem xmlns:ds="http://schemas.openxmlformats.org/officeDocument/2006/customXml" ds:itemID="{0F88F566-2EBD-4839-A37D-664D01D78FBA}">
  <ds:schemaRefs/>
</ds:datastoreItem>
</file>

<file path=customXml/itemProps17.xml><?xml version="1.0" encoding="utf-8"?>
<ds:datastoreItem xmlns:ds="http://schemas.openxmlformats.org/officeDocument/2006/customXml" ds:itemID="{4309182D-9416-4B62-B8D6-83B92C1989C4}">
  <ds:schemaRefs/>
</ds:datastoreItem>
</file>

<file path=customXml/itemProps170.xml><?xml version="1.0" encoding="utf-8"?>
<ds:datastoreItem xmlns:ds="http://schemas.openxmlformats.org/officeDocument/2006/customXml" ds:itemID="{1E45F04E-ABDC-47E4-9E00-15D533DCEC1E}">
  <ds:schemaRefs/>
</ds:datastoreItem>
</file>

<file path=customXml/itemProps171.xml><?xml version="1.0" encoding="utf-8"?>
<ds:datastoreItem xmlns:ds="http://schemas.openxmlformats.org/officeDocument/2006/customXml" ds:itemID="{998F5141-DC1B-4E79-8624-0260D9257AA4}">
  <ds:schemaRefs/>
</ds:datastoreItem>
</file>

<file path=customXml/itemProps172.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173.xml><?xml version="1.0" encoding="utf-8"?>
<ds:datastoreItem xmlns:ds="http://schemas.openxmlformats.org/officeDocument/2006/customXml" ds:itemID="{446FADAF-9B72-41F7-9A3C-29ADBB20FE95}">
  <ds:schemaRefs/>
</ds:datastoreItem>
</file>

<file path=customXml/itemProps174.xml><?xml version="1.0" encoding="utf-8"?>
<ds:datastoreItem xmlns:ds="http://schemas.openxmlformats.org/officeDocument/2006/customXml" ds:itemID="{1DEF641F-9D0D-4223-B447-2765951AC6B7}">
  <ds:schemaRefs/>
</ds:datastoreItem>
</file>

<file path=customXml/itemProps175.xml><?xml version="1.0" encoding="utf-8"?>
<ds:datastoreItem xmlns:ds="http://schemas.openxmlformats.org/officeDocument/2006/customXml" ds:itemID="{DF8383CD-0330-49B2-9684-FEEFED3EB4DB}">
  <ds:schemaRefs/>
</ds:datastoreItem>
</file>

<file path=customXml/itemProps176.xml><?xml version="1.0" encoding="utf-8"?>
<ds:datastoreItem xmlns:ds="http://schemas.openxmlformats.org/officeDocument/2006/customXml" ds:itemID="{D3195FBD-8F47-4F95-A4F1-C69A8D735655}">
  <ds:schemaRefs/>
</ds:datastoreItem>
</file>

<file path=customXml/itemProps177.xml><?xml version="1.0" encoding="utf-8"?>
<ds:datastoreItem xmlns:ds="http://schemas.openxmlformats.org/officeDocument/2006/customXml" ds:itemID="{55AB725E-1EB2-46F9-BD4E-47D5F57BF6E9}">
  <ds:schemaRefs/>
</ds:datastoreItem>
</file>

<file path=customXml/itemProps178.xml><?xml version="1.0" encoding="utf-8"?>
<ds:datastoreItem xmlns:ds="http://schemas.openxmlformats.org/officeDocument/2006/customXml" ds:itemID="{FAD16497-D8B0-424D-B46F-AE4ACC454636}">
  <ds:schemaRefs/>
</ds:datastoreItem>
</file>

<file path=customXml/itemProps179.xml><?xml version="1.0" encoding="utf-8"?>
<ds:datastoreItem xmlns:ds="http://schemas.openxmlformats.org/officeDocument/2006/customXml" ds:itemID="{6F04A254-2AD7-4B8A-AA7C-F6271741BDC0}">
  <ds:schemaRefs/>
</ds:datastoreItem>
</file>

<file path=customXml/itemProps18.xml><?xml version="1.0" encoding="utf-8"?>
<ds:datastoreItem xmlns:ds="http://schemas.openxmlformats.org/officeDocument/2006/customXml" ds:itemID="{432B260E-1E17-4ED9-A04D-2C266130EA86}">
  <ds:schemaRefs/>
</ds:datastoreItem>
</file>

<file path=customXml/itemProps180.xml><?xml version="1.0" encoding="utf-8"?>
<ds:datastoreItem xmlns:ds="http://schemas.openxmlformats.org/officeDocument/2006/customXml" ds:itemID="{C656FD63-BED5-4105-AE6C-932EE6ED7CC4}">
  <ds:schemaRefs/>
</ds:datastoreItem>
</file>

<file path=customXml/itemProps181.xml><?xml version="1.0" encoding="utf-8"?>
<ds:datastoreItem xmlns:ds="http://schemas.openxmlformats.org/officeDocument/2006/customXml" ds:itemID="{1FEF7E43-1B36-4612-ACF8-0B462E5212DD}">
  <ds:schemaRefs/>
</ds:datastoreItem>
</file>

<file path=customXml/itemProps182.xml><?xml version="1.0" encoding="utf-8"?>
<ds:datastoreItem xmlns:ds="http://schemas.openxmlformats.org/officeDocument/2006/customXml" ds:itemID="{C705ED53-1A24-4E2E-AA7D-CFBFBE070FD2}">
  <ds:schemaRefs/>
</ds:datastoreItem>
</file>

<file path=customXml/itemProps183.xml><?xml version="1.0" encoding="utf-8"?>
<ds:datastoreItem xmlns:ds="http://schemas.openxmlformats.org/officeDocument/2006/customXml" ds:itemID="{E7BF50AE-20E8-467A-AD5A-8666868BA209}">
  <ds:schemaRefs/>
</ds:datastoreItem>
</file>

<file path=customXml/itemProps184.xml><?xml version="1.0" encoding="utf-8"?>
<ds:datastoreItem xmlns:ds="http://schemas.openxmlformats.org/officeDocument/2006/customXml" ds:itemID="{FD8FA1C3-4E62-47FD-8884-C0805BE71280}">
  <ds:schemaRefs/>
</ds:datastoreItem>
</file>

<file path=customXml/itemProps185.xml><?xml version="1.0" encoding="utf-8"?>
<ds:datastoreItem xmlns:ds="http://schemas.openxmlformats.org/officeDocument/2006/customXml" ds:itemID="{FF47ED89-CABF-44C3-8C6A-8DAB0A26B413}">
  <ds:schemaRefs/>
</ds:datastoreItem>
</file>

<file path=customXml/itemProps186.xml><?xml version="1.0" encoding="utf-8"?>
<ds:datastoreItem xmlns:ds="http://schemas.openxmlformats.org/officeDocument/2006/customXml" ds:itemID="{7E99D5EE-8707-405C-A014-B9250ABD0044}">
  <ds:schemaRefs/>
</ds:datastoreItem>
</file>

<file path=customXml/itemProps187.xml><?xml version="1.0" encoding="utf-8"?>
<ds:datastoreItem xmlns:ds="http://schemas.openxmlformats.org/officeDocument/2006/customXml" ds:itemID="{0162CBC3-450A-4A9D-B0E0-2A76AFA32E3F}">
  <ds:schemaRefs/>
</ds:datastoreItem>
</file>

<file path=customXml/itemProps188.xml><?xml version="1.0" encoding="utf-8"?>
<ds:datastoreItem xmlns:ds="http://schemas.openxmlformats.org/officeDocument/2006/customXml" ds:itemID="{CE5AEE80-EF9A-41CA-B6ED-E37181E0D15B}">
  <ds:schemaRefs/>
</ds:datastoreItem>
</file>

<file path=customXml/itemProps189.xml><?xml version="1.0" encoding="utf-8"?>
<ds:datastoreItem xmlns:ds="http://schemas.openxmlformats.org/officeDocument/2006/customXml" ds:itemID="{6D8EC90D-6854-46C7-AD67-88B442790AE1}">
  <ds:schemaRefs/>
</ds:datastoreItem>
</file>

<file path=customXml/itemProps19.xml><?xml version="1.0" encoding="utf-8"?>
<ds:datastoreItem xmlns:ds="http://schemas.openxmlformats.org/officeDocument/2006/customXml" ds:itemID="{726CF5EF-BD51-4722-9DA7-87ABF5AE8C10}">
  <ds:schemaRefs/>
</ds:datastoreItem>
</file>

<file path=customXml/itemProps190.xml><?xml version="1.0" encoding="utf-8"?>
<ds:datastoreItem xmlns:ds="http://schemas.openxmlformats.org/officeDocument/2006/customXml" ds:itemID="{7B1E9D30-5D29-43F4-A4AE-FA31A123A202}">
  <ds:schemaRefs/>
</ds:datastoreItem>
</file>

<file path=customXml/itemProps191.xml><?xml version="1.0" encoding="utf-8"?>
<ds:datastoreItem xmlns:ds="http://schemas.openxmlformats.org/officeDocument/2006/customXml" ds:itemID="{54583E2E-E3A0-44F2-84D1-84D9A2FE6D59}">
  <ds:schemaRefs/>
</ds:datastoreItem>
</file>

<file path=customXml/itemProps192.xml><?xml version="1.0" encoding="utf-8"?>
<ds:datastoreItem xmlns:ds="http://schemas.openxmlformats.org/officeDocument/2006/customXml" ds:itemID="{43488F1E-8807-4CE8-BC21-C963D14BB33E}">
  <ds:schemaRefs/>
</ds:datastoreItem>
</file>

<file path=customXml/itemProps193.xml><?xml version="1.0" encoding="utf-8"?>
<ds:datastoreItem xmlns:ds="http://schemas.openxmlformats.org/officeDocument/2006/customXml" ds:itemID="{EE151DFF-49DE-4FEB-A31D-027A554F0B66}">
  <ds:schemaRefs/>
</ds:datastoreItem>
</file>

<file path=customXml/itemProps194.xml><?xml version="1.0" encoding="utf-8"?>
<ds:datastoreItem xmlns:ds="http://schemas.openxmlformats.org/officeDocument/2006/customXml" ds:itemID="{33B81E6F-460E-461C-9A70-9CC1672D9D15}">
  <ds:schemaRefs/>
</ds:datastoreItem>
</file>

<file path=customXml/itemProps195.xml><?xml version="1.0" encoding="utf-8"?>
<ds:datastoreItem xmlns:ds="http://schemas.openxmlformats.org/officeDocument/2006/customXml" ds:itemID="{BA2060EA-D4CB-4334-B4DA-B97E9651C5B4}">
  <ds:schemaRefs/>
</ds:datastoreItem>
</file>

<file path=customXml/itemProps196.xml><?xml version="1.0" encoding="utf-8"?>
<ds:datastoreItem xmlns:ds="http://schemas.openxmlformats.org/officeDocument/2006/customXml" ds:itemID="{92375391-850B-499E-924E-B8AB6ADE917C}">
  <ds:schemaRefs/>
</ds:datastoreItem>
</file>

<file path=customXml/itemProps197.xml><?xml version="1.0" encoding="utf-8"?>
<ds:datastoreItem xmlns:ds="http://schemas.openxmlformats.org/officeDocument/2006/customXml" ds:itemID="{658263E6-BB92-4409-A676-51DD1A53B309}">
  <ds:schemaRefs/>
</ds:datastoreItem>
</file>

<file path=customXml/itemProps198.xml><?xml version="1.0" encoding="utf-8"?>
<ds:datastoreItem xmlns:ds="http://schemas.openxmlformats.org/officeDocument/2006/customXml" ds:itemID="{7DF68840-DB15-4084-B4A8-3E6D325DAAD5}">
  <ds:schemaRefs/>
</ds:datastoreItem>
</file>

<file path=customXml/itemProps199.xml><?xml version="1.0" encoding="utf-8"?>
<ds:datastoreItem xmlns:ds="http://schemas.openxmlformats.org/officeDocument/2006/customXml" ds:itemID="{EC0759FD-E3A8-420E-B80F-60CBB515823A}">
  <ds:schemaRefs/>
</ds:datastoreItem>
</file>

<file path=customXml/itemProps2.xml><?xml version="1.0" encoding="utf-8"?>
<ds:datastoreItem xmlns:ds="http://schemas.openxmlformats.org/officeDocument/2006/customXml" ds:itemID="{A7FFDF44-CE0B-4B63-A205-4AF2164D47CB}">
  <ds:schemaRefs/>
</ds:datastoreItem>
</file>

<file path=customXml/itemProps20.xml><?xml version="1.0" encoding="utf-8"?>
<ds:datastoreItem xmlns:ds="http://schemas.openxmlformats.org/officeDocument/2006/customXml" ds:itemID="{A48D6EAE-4D0D-4CB3-8F2C-561516C13C36}">
  <ds:schemaRefs/>
</ds:datastoreItem>
</file>

<file path=customXml/itemProps200.xml><?xml version="1.0" encoding="utf-8"?>
<ds:datastoreItem xmlns:ds="http://schemas.openxmlformats.org/officeDocument/2006/customXml" ds:itemID="{A342BE24-2D79-48F1-BDBE-E663A6008F9E}">
  <ds:schemaRefs/>
</ds:datastoreItem>
</file>

<file path=customXml/itemProps201.xml><?xml version="1.0" encoding="utf-8"?>
<ds:datastoreItem xmlns:ds="http://schemas.openxmlformats.org/officeDocument/2006/customXml" ds:itemID="{A3FD8C20-1315-40B7-A70C-F79F0DF373E7}">
  <ds:schemaRefs/>
</ds:datastoreItem>
</file>

<file path=customXml/itemProps202.xml><?xml version="1.0" encoding="utf-8"?>
<ds:datastoreItem xmlns:ds="http://schemas.openxmlformats.org/officeDocument/2006/customXml" ds:itemID="{B5273895-2B00-43E3-B7E7-07A30B2605ED}">
  <ds:schemaRefs/>
</ds:datastoreItem>
</file>

<file path=customXml/itemProps203.xml><?xml version="1.0" encoding="utf-8"?>
<ds:datastoreItem xmlns:ds="http://schemas.openxmlformats.org/officeDocument/2006/customXml" ds:itemID="{23CEDABE-FB09-40ED-B6F1-7771A6B289B0}">
  <ds:schemaRefs/>
</ds:datastoreItem>
</file>

<file path=customXml/itemProps204.xml><?xml version="1.0" encoding="utf-8"?>
<ds:datastoreItem xmlns:ds="http://schemas.openxmlformats.org/officeDocument/2006/customXml" ds:itemID="{554EAD2F-5594-41F0-A2F7-3B46F7BCCB40}">
  <ds:schemaRefs/>
</ds:datastoreItem>
</file>

<file path=customXml/itemProps205.xml><?xml version="1.0" encoding="utf-8"?>
<ds:datastoreItem xmlns:ds="http://schemas.openxmlformats.org/officeDocument/2006/customXml" ds:itemID="{B930735D-9ED6-468F-9BD5-31AFC9113B8E}">
  <ds:schemaRefs/>
</ds:datastoreItem>
</file>

<file path=customXml/itemProps206.xml><?xml version="1.0" encoding="utf-8"?>
<ds:datastoreItem xmlns:ds="http://schemas.openxmlformats.org/officeDocument/2006/customXml" ds:itemID="{442046C1-05DB-4630-BDF6-5D2DA2331F81}">
  <ds:schemaRefs/>
</ds:datastoreItem>
</file>

<file path=customXml/itemProps207.xml><?xml version="1.0" encoding="utf-8"?>
<ds:datastoreItem xmlns:ds="http://schemas.openxmlformats.org/officeDocument/2006/customXml" ds:itemID="{FFED4EC2-87C2-4C77-B3EE-99AD489FDDBB}">
  <ds:schemaRefs/>
</ds:datastoreItem>
</file>

<file path=customXml/itemProps208.xml><?xml version="1.0" encoding="utf-8"?>
<ds:datastoreItem xmlns:ds="http://schemas.openxmlformats.org/officeDocument/2006/customXml" ds:itemID="{971A7059-B8BA-4C23-A283-74EB0B103934}">
  <ds:schemaRefs/>
</ds:datastoreItem>
</file>

<file path=customXml/itemProps209.xml><?xml version="1.0" encoding="utf-8"?>
<ds:datastoreItem xmlns:ds="http://schemas.openxmlformats.org/officeDocument/2006/customXml" ds:itemID="{E67E8903-8D43-4620-B5A3-9C03CADB1502}">
  <ds:schemaRefs/>
</ds:datastoreItem>
</file>

<file path=customXml/itemProps21.xml><?xml version="1.0" encoding="utf-8"?>
<ds:datastoreItem xmlns:ds="http://schemas.openxmlformats.org/officeDocument/2006/customXml" ds:itemID="{8B45AECD-EBA1-4F1E-8CBF-7EFF739BCC61}">
  <ds:schemaRefs/>
</ds:datastoreItem>
</file>

<file path=customXml/itemProps210.xml><?xml version="1.0" encoding="utf-8"?>
<ds:datastoreItem xmlns:ds="http://schemas.openxmlformats.org/officeDocument/2006/customXml" ds:itemID="{4AE3FA66-0828-4433-985E-5260671C92D3}">
  <ds:schemaRefs/>
</ds:datastoreItem>
</file>

<file path=customXml/itemProps211.xml><?xml version="1.0" encoding="utf-8"?>
<ds:datastoreItem xmlns:ds="http://schemas.openxmlformats.org/officeDocument/2006/customXml" ds:itemID="{7E0A2BFC-3B48-4C36-85FD-FE415A01592D}">
  <ds:schemaRefs/>
</ds:datastoreItem>
</file>

<file path=customXml/itemProps212.xml><?xml version="1.0" encoding="utf-8"?>
<ds:datastoreItem xmlns:ds="http://schemas.openxmlformats.org/officeDocument/2006/customXml" ds:itemID="{8643BA74-E1E9-4B44-90EC-D5ABB4F38D9D}">
  <ds:schemaRefs/>
</ds:datastoreItem>
</file>

<file path=customXml/itemProps213.xml><?xml version="1.0" encoding="utf-8"?>
<ds:datastoreItem xmlns:ds="http://schemas.openxmlformats.org/officeDocument/2006/customXml" ds:itemID="{C0A130C4-8FA0-4237-860F-AEA966286199}">
  <ds:schemaRefs/>
</ds:datastoreItem>
</file>

<file path=customXml/itemProps214.xml><?xml version="1.0" encoding="utf-8"?>
<ds:datastoreItem xmlns:ds="http://schemas.openxmlformats.org/officeDocument/2006/customXml" ds:itemID="{398A11A2-CAD0-4557-BB8D-43D3541E9F3A}">
  <ds:schemaRefs/>
</ds:datastoreItem>
</file>

<file path=customXml/itemProps215.xml><?xml version="1.0" encoding="utf-8"?>
<ds:datastoreItem xmlns:ds="http://schemas.openxmlformats.org/officeDocument/2006/customXml" ds:itemID="{7A7A6FD1-8E50-4B34-AC76-D83D1601C749}">
  <ds:schemaRefs/>
</ds:datastoreItem>
</file>

<file path=customXml/itemProps216.xml><?xml version="1.0" encoding="utf-8"?>
<ds:datastoreItem xmlns:ds="http://schemas.openxmlformats.org/officeDocument/2006/customXml" ds:itemID="{E2D65974-0E0B-4287-ADC0-F1382E1C28F2}">
  <ds:schemaRefs/>
</ds:datastoreItem>
</file>

<file path=customXml/itemProps217.xml><?xml version="1.0" encoding="utf-8"?>
<ds:datastoreItem xmlns:ds="http://schemas.openxmlformats.org/officeDocument/2006/customXml" ds:itemID="{6F709F15-E236-45C8-9C9E-573F7E7787DB}">
  <ds:schemaRefs/>
</ds:datastoreItem>
</file>

<file path=customXml/itemProps218.xml><?xml version="1.0" encoding="utf-8"?>
<ds:datastoreItem xmlns:ds="http://schemas.openxmlformats.org/officeDocument/2006/customXml" ds:itemID="{77847816-266E-4ED1-9BDC-B62514A25DA0}">
  <ds:schemaRefs/>
</ds:datastoreItem>
</file>

<file path=customXml/itemProps219.xml><?xml version="1.0" encoding="utf-8"?>
<ds:datastoreItem xmlns:ds="http://schemas.openxmlformats.org/officeDocument/2006/customXml" ds:itemID="{B263D6AF-0605-451C-AA63-50BFE7D449BD}">
  <ds:schemaRefs/>
</ds:datastoreItem>
</file>

<file path=customXml/itemProps22.xml><?xml version="1.0" encoding="utf-8"?>
<ds:datastoreItem xmlns:ds="http://schemas.openxmlformats.org/officeDocument/2006/customXml" ds:itemID="{F444446A-38BE-4556-8741-F254D80802E5}">
  <ds:schemaRefs/>
</ds:datastoreItem>
</file>

<file path=customXml/itemProps220.xml><?xml version="1.0" encoding="utf-8"?>
<ds:datastoreItem xmlns:ds="http://schemas.openxmlformats.org/officeDocument/2006/customXml" ds:itemID="{A8A439ED-2598-409A-B23C-471E34407B12}">
  <ds:schemaRefs/>
</ds:datastoreItem>
</file>

<file path=customXml/itemProps221.xml><?xml version="1.0" encoding="utf-8"?>
<ds:datastoreItem xmlns:ds="http://schemas.openxmlformats.org/officeDocument/2006/customXml" ds:itemID="{081F542E-6E19-4E7B-ABD9-3AA49736A5C9}">
  <ds:schemaRefs/>
</ds:datastoreItem>
</file>

<file path=customXml/itemProps222.xml><?xml version="1.0" encoding="utf-8"?>
<ds:datastoreItem xmlns:ds="http://schemas.openxmlformats.org/officeDocument/2006/customXml" ds:itemID="{E8478533-D960-43D0-B177-A6DE4A6B5EBA}">
  <ds:schemaRefs/>
</ds:datastoreItem>
</file>

<file path=customXml/itemProps223.xml><?xml version="1.0" encoding="utf-8"?>
<ds:datastoreItem xmlns:ds="http://schemas.openxmlformats.org/officeDocument/2006/customXml" ds:itemID="{E257CEA6-E1F3-4DD2-9277-37A6C82D5C31}">
  <ds:schemaRefs/>
</ds:datastoreItem>
</file>

<file path=customXml/itemProps224.xml><?xml version="1.0" encoding="utf-8"?>
<ds:datastoreItem xmlns:ds="http://schemas.openxmlformats.org/officeDocument/2006/customXml" ds:itemID="{BEF3ED50-7C5E-423C-A8B6-06404FB24AD4}">
  <ds:schemaRefs/>
</ds:datastoreItem>
</file>

<file path=customXml/itemProps225.xml><?xml version="1.0" encoding="utf-8"?>
<ds:datastoreItem xmlns:ds="http://schemas.openxmlformats.org/officeDocument/2006/customXml" ds:itemID="{26E6139C-0287-44AD-AFA0-91A2BDA18EB4}">
  <ds:schemaRefs/>
</ds:datastoreItem>
</file>

<file path=customXml/itemProps226.xml><?xml version="1.0" encoding="utf-8"?>
<ds:datastoreItem xmlns:ds="http://schemas.openxmlformats.org/officeDocument/2006/customXml" ds:itemID="{9DEEBD0A-2240-4672-BDD6-0799637BB3A1}">
  <ds:schemaRefs/>
</ds:datastoreItem>
</file>

<file path=customXml/itemProps227.xml><?xml version="1.0" encoding="utf-8"?>
<ds:datastoreItem xmlns:ds="http://schemas.openxmlformats.org/officeDocument/2006/customXml" ds:itemID="{ACEC2C8D-2EF6-4730-BE2D-2B383C762AD0}">
  <ds:schemaRefs/>
</ds:datastoreItem>
</file>

<file path=customXml/itemProps228.xml><?xml version="1.0" encoding="utf-8"?>
<ds:datastoreItem xmlns:ds="http://schemas.openxmlformats.org/officeDocument/2006/customXml" ds:itemID="{0A4ACFED-0A19-4DD9-BF95-6FB661F69C6B}">
  <ds:schemaRefs/>
</ds:datastoreItem>
</file>

<file path=customXml/itemProps23.xml><?xml version="1.0" encoding="utf-8"?>
<ds:datastoreItem xmlns:ds="http://schemas.openxmlformats.org/officeDocument/2006/customXml" ds:itemID="{2A9C690E-D62E-4270-A386-B2B965B97301}">
  <ds:schemaRefs/>
</ds:datastoreItem>
</file>

<file path=customXml/itemProps24.xml><?xml version="1.0" encoding="utf-8"?>
<ds:datastoreItem xmlns:ds="http://schemas.openxmlformats.org/officeDocument/2006/customXml" ds:itemID="{5B0F7CDB-F054-49FF-A65F-98F4DB1ED09A}">
  <ds:schemaRefs/>
</ds:datastoreItem>
</file>

<file path=customXml/itemProps25.xml><?xml version="1.0" encoding="utf-8"?>
<ds:datastoreItem xmlns:ds="http://schemas.openxmlformats.org/officeDocument/2006/customXml" ds:itemID="{87125659-B92F-41E9-973D-76516613809E}">
  <ds:schemaRefs/>
</ds:datastoreItem>
</file>

<file path=customXml/itemProps26.xml><?xml version="1.0" encoding="utf-8"?>
<ds:datastoreItem xmlns:ds="http://schemas.openxmlformats.org/officeDocument/2006/customXml" ds:itemID="{A0A0B78B-C805-417D-A654-47FDDE25BC86}">
  <ds:schemaRefs/>
</ds:datastoreItem>
</file>

<file path=customXml/itemProps27.xml><?xml version="1.0" encoding="utf-8"?>
<ds:datastoreItem xmlns:ds="http://schemas.openxmlformats.org/officeDocument/2006/customXml" ds:itemID="{5A0F810F-C036-4B0C-9C81-AECC69FCDB0D}">
  <ds:schemaRefs/>
</ds:datastoreItem>
</file>

<file path=customXml/itemProps28.xml><?xml version="1.0" encoding="utf-8"?>
<ds:datastoreItem xmlns:ds="http://schemas.openxmlformats.org/officeDocument/2006/customXml" ds:itemID="{1C400AD3-B196-4838-9060-EBA45A040D58}">
  <ds:schemaRefs/>
</ds:datastoreItem>
</file>

<file path=customXml/itemProps29.xml><?xml version="1.0" encoding="utf-8"?>
<ds:datastoreItem xmlns:ds="http://schemas.openxmlformats.org/officeDocument/2006/customXml" ds:itemID="{4AAEDE1A-E6A4-4639-A145-E1A39D9118D3}">
  <ds:schemaRefs/>
</ds:datastoreItem>
</file>

<file path=customXml/itemProps3.xml><?xml version="1.0" encoding="utf-8"?>
<ds:datastoreItem xmlns:ds="http://schemas.openxmlformats.org/officeDocument/2006/customXml" ds:itemID="{4DDD9869-C838-46AD-ADF6-9F08B9F65560}">
  <ds:schemaRefs/>
</ds:datastoreItem>
</file>

<file path=customXml/itemProps30.xml><?xml version="1.0" encoding="utf-8"?>
<ds:datastoreItem xmlns:ds="http://schemas.openxmlformats.org/officeDocument/2006/customXml" ds:itemID="{90173C76-C61B-46F9-98D5-8F9D2C1CDB5F}">
  <ds:schemaRefs/>
</ds:datastoreItem>
</file>

<file path=customXml/itemProps31.xml><?xml version="1.0" encoding="utf-8"?>
<ds:datastoreItem xmlns:ds="http://schemas.openxmlformats.org/officeDocument/2006/customXml" ds:itemID="{E6CE2F59-D66F-4A50-A253-FA6EC8B7E44C}">
  <ds:schemaRefs/>
</ds:datastoreItem>
</file>

<file path=customXml/itemProps32.xml><?xml version="1.0" encoding="utf-8"?>
<ds:datastoreItem xmlns:ds="http://schemas.openxmlformats.org/officeDocument/2006/customXml" ds:itemID="{EAFB72DD-8539-4D2C-A397-17E8FE8AD772}">
  <ds:schemaRefs/>
</ds:datastoreItem>
</file>

<file path=customXml/itemProps33.xml><?xml version="1.0" encoding="utf-8"?>
<ds:datastoreItem xmlns:ds="http://schemas.openxmlformats.org/officeDocument/2006/customXml" ds:itemID="{2C686BFD-F092-4B21-A66B-55EE9ABFEA54}">
  <ds:schemaRefs/>
</ds:datastoreItem>
</file>

<file path=customXml/itemProps34.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5.xml><?xml version="1.0" encoding="utf-8"?>
<ds:datastoreItem xmlns:ds="http://schemas.openxmlformats.org/officeDocument/2006/customXml" ds:itemID="{6FBEC75E-7955-49B9-B667-36415A1A2300}">
  <ds:schemaRefs/>
</ds:datastoreItem>
</file>

<file path=customXml/itemProps36.xml><?xml version="1.0" encoding="utf-8"?>
<ds:datastoreItem xmlns:ds="http://schemas.openxmlformats.org/officeDocument/2006/customXml" ds:itemID="{381DFBA9-426C-4424-9577-B6F4711B1421}">
  <ds:schemaRefs/>
</ds:datastoreItem>
</file>

<file path=customXml/itemProps37.xml><?xml version="1.0" encoding="utf-8"?>
<ds:datastoreItem xmlns:ds="http://schemas.openxmlformats.org/officeDocument/2006/customXml" ds:itemID="{451219AF-8E36-40D9-9903-C596E9FAF06D}">
  <ds:schemaRefs/>
</ds:datastoreItem>
</file>

<file path=customXml/itemProps38.xml><?xml version="1.0" encoding="utf-8"?>
<ds:datastoreItem xmlns:ds="http://schemas.openxmlformats.org/officeDocument/2006/customXml" ds:itemID="{5C51B334-CF4C-406C-8BA6-458975D9FEB9}">
  <ds:schemaRefs/>
</ds:datastoreItem>
</file>

<file path=customXml/itemProps39.xml><?xml version="1.0" encoding="utf-8"?>
<ds:datastoreItem xmlns:ds="http://schemas.openxmlformats.org/officeDocument/2006/customXml" ds:itemID="{41C0E82B-014C-40D4-874C-1F7C603980FE}">
  <ds:schemaRefs/>
</ds:datastoreItem>
</file>

<file path=customXml/itemProps4.xml><?xml version="1.0" encoding="utf-8"?>
<ds:datastoreItem xmlns:ds="http://schemas.openxmlformats.org/officeDocument/2006/customXml" ds:itemID="{0B4E8D39-E4E2-4415-B8BB-DAA047A6D218}">
  <ds:schemaRefs/>
</ds:datastoreItem>
</file>

<file path=customXml/itemProps40.xml><?xml version="1.0" encoding="utf-8"?>
<ds:datastoreItem xmlns:ds="http://schemas.openxmlformats.org/officeDocument/2006/customXml" ds:itemID="{A66627D7-42A0-4A9E-AD69-75516C7C4714}">
  <ds:schemaRefs/>
</ds:datastoreItem>
</file>

<file path=customXml/itemProps41.xml><?xml version="1.0" encoding="utf-8"?>
<ds:datastoreItem xmlns:ds="http://schemas.openxmlformats.org/officeDocument/2006/customXml" ds:itemID="{E3B07F9C-EA02-45D1-959C-5CDCDFE0EBD6}">
  <ds:schemaRefs/>
</ds:datastoreItem>
</file>

<file path=customXml/itemProps42.xml><?xml version="1.0" encoding="utf-8"?>
<ds:datastoreItem xmlns:ds="http://schemas.openxmlformats.org/officeDocument/2006/customXml" ds:itemID="{FF0334EE-EBC3-4F00-A13F-2F9F2101BBDA}">
  <ds:schemaRefs/>
</ds:datastoreItem>
</file>

<file path=customXml/itemProps43.xml><?xml version="1.0" encoding="utf-8"?>
<ds:datastoreItem xmlns:ds="http://schemas.openxmlformats.org/officeDocument/2006/customXml" ds:itemID="{3E8D5D42-995B-446A-A7A9-B7B416A739AF}">
  <ds:schemaRefs/>
</ds:datastoreItem>
</file>

<file path=customXml/itemProps44.xml><?xml version="1.0" encoding="utf-8"?>
<ds:datastoreItem xmlns:ds="http://schemas.openxmlformats.org/officeDocument/2006/customXml" ds:itemID="{078E1BEF-CCA5-48D1-82E0-DF51B3CA0651}">
  <ds:schemaRefs/>
</ds:datastoreItem>
</file>

<file path=customXml/itemProps45.xml><?xml version="1.0" encoding="utf-8"?>
<ds:datastoreItem xmlns:ds="http://schemas.openxmlformats.org/officeDocument/2006/customXml" ds:itemID="{E316AD2F-1A89-4F35-A714-31A562BDD4D5}">
  <ds:schemaRefs/>
</ds:datastoreItem>
</file>

<file path=customXml/itemProps46.xml><?xml version="1.0" encoding="utf-8"?>
<ds:datastoreItem xmlns:ds="http://schemas.openxmlformats.org/officeDocument/2006/customXml" ds:itemID="{D0381D31-72AD-4FD7-B78D-56D36CB9D7F3}">
  <ds:schemaRefs/>
</ds:datastoreItem>
</file>

<file path=customXml/itemProps47.xml><?xml version="1.0" encoding="utf-8"?>
<ds:datastoreItem xmlns:ds="http://schemas.openxmlformats.org/officeDocument/2006/customXml" ds:itemID="{1D73348E-5D4A-49C0-8C3C-A12B1B7901F2}">
  <ds:schemaRefs/>
</ds:datastoreItem>
</file>

<file path=customXml/itemProps48.xml><?xml version="1.0" encoding="utf-8"?>
<ds:datastoreItem xmlns:ds="http://schemas.openxmlformats.org/officeDocument/2006/customXml" ds:itemID="{1D65F986-8556-4D80-9FEF-D7EC8ECB657C}">
  <ds:schemaRefs/>
</ds:datastoreItem>
</file>

<file path=customXml/itemProps49.xml><?xml version="1.0" encoding="utf-8"?>
<ds:datastoreItem xmlns:ds="http://schemas.openxmlformats.org/officeDocument/2006/customXml" ds:itemID="{71A4A003-A3DA-4656-B4D9-5F7238203FA1}">
  <ds:schemaRefs/>
</ds:datastoreItem>
</file>

<file path=customXml/itemProps5.xml><?xml version="1.0" encoding="utf-8"?>
<ds:datastoreItem xmlns:ds="http://schemas.openxmlformats.org/officeDocument/2006/customXml" ds:itemID="{AD9551D6-8A8E-495F-8FB5-043F33E4A295}">
  <ds:schemaRefs/>
</ds:datastoreItem>
</file>

<file path=customXml/itemProps50.xml><?xml version="1.0" encoding="utf-8"?>
<ds:datastoreItem xmlns:ds="http://schemas.openxmlformats.org/officeDocument/2006/customXml" ds:itemID="{5EC1EF6D-D18E-438A-B1A9-28D110DCACDC}">
  <ds:schemaRefs/>
</ds:datastoreItem>
</file>

<file path=customXml/itemProps51.xml><?xml version="1.0" encoding="utf-8"?>
<ds:datastoreItem xmlns:ds="http://schemas.openxmlformats.org/officeDocument/2006/customXml" ds:itemID="{6633B544-3343-4AEF-9603-5DBCEB16048C}">
  <ds:schemaRefs/>
</ds:datastoreItem>
</file>

<file path=customXml/itemProps52.xml><?xml version="1.0" encoding="utf-8"?>
<ds:datastoreItem xmlns:ds="http://schemas.openxmlformats.org/officeDocument/2006/customXml" ds:itemID="{6A12C88F-A9C8-4B12-BAF5-885970A241F6}">
  <ds:schemaRefs/>
</ds:datastoreItem>
</file>

<file path=customXml/itemProps53.xml><?xml version="1.0" encoding="utf-8"?>
<ds:datastoreItem xmlns:ds="http://schemas.openxmlformats.org/officeDocument/2006/customXml" ds:itemID="{5B7F7078-B9F8-489C-AA76-6E25E56F9ED9}">
  <ds:schemaRefs/>
</ds:datastoreItem>
</file>

<file path=customXml/itemProps54.xml><?xml version="1.0" encoding="utf-8"?>
<ds:datastoreItem xmlns:ds="http://schemas.openxmlformats.org/officeDocument/2006/customXml" ds:itemID="{A8CC7CD2-DFF0-4E2E-8A4D-47D2CBDC57A2}">
  <ds:schemaRefs/>
</ds:datastoreItem>
</file>

<file path=customXml/itemProps55.xml><?xml version="1.0" encoding="utf-8"?>
<ds:datastoreItem xmlns:ds="http://schemas.openxmlformats.org/officeDocument/2006/customXml" ds:itemID="{BA052A09-6D0C-458C-9526-E1B2EBE6E227}">
  <ds:schemaRefs/>
</ds:datastoreItem>
</file>

<file path=customXml/itemProps56.xml><?xml version="1.0" encoding="utf-8"?>
<ds:datastoreItem xmlns:ds="http://schemas.openxmlformats.org/officeDocument/2006/customXml" ds:itemID="{1BE18600-3612-498E-9E09-253E591BD0EE}">
  <ds:schemaRefs/>
</ds:datastoreItem>
</file>

<file path=customXml/itemProps57.xml><?xml version="1.0" encoding="utf-8"?>
<ds:datastoreItem xmlns:ds="http://schemas.openxmlformats.org/officeDocument/2006/customXml" ds:itemID="{BB718C3E-15AF-4675-9689-C36E31DF9721}">
  <ds:schemaRefs/>
</ds:datastoreItem>
</file>

<file path=customXml/itemProps58.xml><?xml version="1.0" encoding="utf-8"?>
<ds:datastoreItem xmlns:ds="http://schemas.openxmlformats.org/officeDocument/2006/customXml" ds:itemID="{7BDFCAF3-6803-420D-A81F-AFAF9FC95140}">
  <ds:schemaRefs/>
</ds:datastoreItem>
</file>

<file path=customXml/itemProps59.xml><?xml version="1.0" encoding="utf-8"?>
<ds:datastoreItem xmlns:ds="http://schemas.openxmlformats.org/officeDocument/2006/customXml" ds:itemID="{0E79E423-1C38-4076-937B-2170927B6C37}">
  <ds:schemaRefs/>
</ds:datastoreItem>
</file>

<file path=customXml/itemProps6.xml><?xml version="1.0" encoding="utf-8"?>
<ds:datastoreItem xmlns:ds="http://schemas.openxmlformats.org/officeDocument/2006/customXml" ds:itemID="{189EE9BD-8D66-4228-B043-1BC59BBE2A66}">
  <ds:schemaRefs/>
</ds:datastoreItem>
</file>

<file path=customXml/itemProps60.xml><?xml version="1.0" encoding="utf-8"?>
<ds:datastoreItem xmlns:ds="http://schemas.openxmlformats.org/officeDocument/2006/customXml" ds:itemID="{B022DAD4-F78A-42BF-B2B6-960858A52C46}">
  <ds:schemaRefs/>
</ds:datastoreItem>
</file>

<file path=customXml/itemProps61.xml><?xml version="1.0" encoding="utf-8"?>
<ds:datastoreItem xmlns:ds="http://schemas.openxmlformats.org/officeDocument/2006/customXml" ds:itemID="{04ACDDF4-3239-4DB8-9A7C-C866267D1CD1}">
  <ds:schemaRefs/>
</ds:datastoreItem>
</file>

<file path=customXml/itemProps62.xml><?xml version="1.0" encoding="utf-8"?>
<ds:datastoreItem xmlns:ds="http://schemas.openxmlformats.org/officeDocument/2006/customXml" ds:itemID="{A4E60C7D-9FD1-47B5-AEB8-197583070ED9}">
  <ds:schemaRefs/>
</ds:datastoreItem>
</file>

<file path=customXml/itemProps63.xml><?xml version="1.0" encoding="utf-8"?>
<ds:datastoreItem xmlns:ds="http://schemas.openxmlformats.org/officeDocument/2006/customXml" ds:itemID="{9C91C647-5215-4729-8AD8-C4F950FA57F5}">
  <ds:schemaRefs/>
</ds:datastoreItem>
</file>

<file path=customXml/itemProps64.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65.xml><?xml version="1.0" encoding="utf-8"?>
<ds:datastoreItem xmlns:ds="http://schemas.openxmlformats.org/officeDocument/2006/customXml" ds:itemID="{7E97F10B-A205-4056-96E8-57F073C93AE6}">
  <ds:schemaRefs/>
</ds:datastoreItem>
</file>

<file path=customXml/itemProps66.xml><?xml version="1.0" encoding="utf-8"?>
<ds:datastoreItem xmlns:ds="http://schemas.openxmlformats.org/officeDocument/2006/customXml" ds:itemID="{8CB06A23-26E2-44CE-AE28-B0047C104F78}">
  <ds:schemaRefs/>
</ds:datastoreItem>
</file>

<file path=customXml/itemProps67.xml><?xml version="1.0" encoding="utf-8"?>
<ds:datastoreItem xmlns:ds="http://schemas.openxmlformats.org/officeDocument/2006/customXml" ds:itemID="{5F61E17E-2938-4CEB-A17A-7FEFD503A853}">
  <ds:schemaRefs/>
</ds:datastoreItem>
</file>

<file path=customXml/itemProps68.xml><?xml version="1.0" encoding="utf-8"?>
<ds:datastoreItem xmlns:ds="http://schemas.openxmlformats.org/officeDocument/2006/customXml" ds:itemID="{0A22182A-E7A7-474A-ADA1-BE81BE1953AC}">
  <ds:schemaRefs/>
</ds:datastoreItem>
</file>

<file path=customXml/itemProps69.xml><?xml version="1.0" encoding="utf-8"?>
<ds:datastoreItem xmlns:ds="http://schemas.openxmlformats.org/officeDocument/2006/customXml" ds:itemID="{0CE7AD67-5A74-4565-B34F-9EB083DD127A}">
  <ds:schemaRefs/>
</ds:datastoreItem>
</file>

<file path=customXml/itemProps7.xml><?xml version="1.0" encoding="utf-8"?>
<ds:datastoreItem xmlns:ds="http://schemas.openxmlformats.org/officeDocument/2006/customXml" ds:itemID="{E73E3373-BE46-40A3-80E6-ED3CCCDBCA04}">
  <ds:schemaRefs/>
</ds:datastoreItem>
</file>

<file path=customXml/itemProps70.xml><?xml version="1.0" encoding="utf-8"?>
<ds:datastoreItem xmlns:ds="http://schemas.openxmlformats.org/officeDocument/2006/customXml" ds:itemID="{39817EE7-02DC-4B8B-8AF3-CC77AD67E37F}">
  <ds:schemaRefs/>
</ds:datastoreItem>
</file>

<file path=customXml/itemProps71.xml><?xml version="1.0" encoding="utf-8"?>
<ds:datastoreItem xmlns:ds="http://schemas.openxmlformats.org/officeDocument/2006/customXml" ds:itemID="{E165DA98-8231-41BD-88D0-6B6CB265871F}">
  <ds:schemaRefs/>
</ds:datastoreItem>
</file>

<file path=customXml/itemProps72.xml><?xml version="1.0" encoding="utf-8"?>
<ds:datastoreItem xmlns:ds="http://schemas.openxmlformats.org/officeDocument/2006/customXml" ds:itemID="{6B6C2043-7E7B-44F3-BD4B-373729F27C46}">
  <ds:schemaRefs/>
</ds:datastoreItem>
</file>

<file path=customXml/itemProps73.xml><?xml version="1.0" encoding="utf-8"?>
<ds:datastoreItem xmlns:ds="http://schemas.openxmlformats.org/officeDocument/2006/customXml" ds:itemID="{BAEDDA35-7BC7-4C56-93DD-90706567DAF7}">
  <ds:schemaRefs/>
</ds:datastoreItem>
</file>

<file path=customXml/itemProps74.xml><?xml version="1.0" encoding="utf-8"?>
<ds:datastoreItem xmlns:ds="http://schemas.openxmlformats.org/officeDocument/2006/customXml" ds:itemID="{BF8F1074-CB7F-4799-863F-DD7C951B6B86}">
  <ds:schemaRefs/>
</ds:datastoreItem>
</file>

<file path=customXml/itemProps75.xml><?xml version="1.0" encoding="utf-8"?>
<ds:datastoreItem xmlns:ds="http://schemas.openxmlformats.org/officeDocument/2006/customXml" ds:itemID="{24631B17-654B-47BE-A6BD-8DAA326F29FF}">
  <ds:schemaRefs/>
</ds:datastoreItem>
</file>

<file path=customXml/itemProps76.xml><?xml version="1.0" encoding="utf-8"?>
<ds:datastoreItem xmlns:ds="http://schemas.openxmlformats.org/officeDocument/2006/customXml" ds:itemID="{7AA10D48-83D0-49A4-BEA6-1A1DF417EF21}">
  <ds:schemaRefs/>
</ds:datastoreItem>
</file>

<file path=customXml/itemProps77.xml><?xml version="1.0" encoding="utf-8"?>
<ds:datastoreItem xmlns:ds="http://schemas.openxmlformats.org/officeDocument/2006/customXml" ds:itemID="{4A128E8A-7BBC-4A24-9F8A-54E3E6595F44}">
  <ds:schemaRefs/>
</ds:datastoreItem>
</file>

<file path=customXml/itemProps78.xml><?xml version="1.0" encoding="utf-8"?>
<ds:datastoreItem xmlns:ds="http://schemas.openxmlformats.org/officeDocument/2006/customXml" ds:itemID="{F2A3708C-5227-4CB0-B57D-D2522DA17053}">
  <ds:schemaRefs/>
</ds:datastoreItem>
</file>

<file path=customXml/itemProps79.xml><?xml version="1.0" encoding="utf-8"?>
<ds:datastoreItem xmlns:ds="http://schemas.openxmlformats.org/officeDocument/2006/customXml" ds:itemID="{6258C747-529A-42BC-8B7A-320ABDCB5CC5}">
  <ds:schemaRefs/>
</ds:datastoreItem>
</file>

<file path=customXml/itemProps8.xml><?xml version="1.0" encoding="utf-8"?>
<ds:datastoreItem xmlns:ds="http://schemas.openxmlformats.org/officeDocument/2006/customXml" ds:itemID="{9A841616-848D-48A3-898E-5BDEB1A2E1D1}">
  <ds:schemaRefs/>
</ds:datastoreItem>
</file>

<file path=customXml/itemProps80.xml><?xml version="1.0" encoding="utf-8"?>
<ds:datastoreItem xmlns:ds="http://schemas.openxmlformats.org/officeDocument/2006/customXml" ds:itemID="{688BD31F-0B4E-4BD7-845D-0D65E8217592}">
  <ds:schemaRefs/>
</ds:datastoreItem>
</file>

<file path=customXml/itemProps81.xml><?xml version="1.0" encoding="utf-8"?>
<ds:datastoreItem xmlns:ds="http://schemas.openxmlformats.org/officeDocument/2006/customXml" ds:itemID="{93D2BB1A-02E7-4EE3-A2C8-D7EC48D3416D}">
  <ds:schemaRefs/>
</ds:datastoreItem>
</file>

<file path=customXml/itemProps82.xml><?xml version="1.0" encoding="utf-8"?>
<ds:datastoreItem xmlns:ds="http://schemas.openxmlformats.org/officeDocument/2006/customXml" ds:itemID="{88CF5F90-3335-4FD2-A5CB-C645BB620057}">
  <ds:schemaRefs/>
</ds:datastoreItem>
</file>

<file path=customXml/itemProps83.xml><?xml version="1.0" encoding="utf-8"?>
<ds:datastoreItem xmlns:ds="http://schemas.openxmlformats.org/officeDocument/2006/customXml" ds:itemID="{C211A26A-FD0E-42D4-B2F3-5F30536BF418}">
  <ds:schemaRefs/>
</ds:datastoreItem>
</file>

<file path=customXml/itemProps84.xml><?xml version="1.0" encoding="utf-8"?>
<ds:datastoreItem xmlns:ds="http://schemas.openxmlformats.org/officeDocument/2006/customXml" ds:itemID="{4A362326-6829-4522-BACB-2D2CA95F8BDB}">
  <ds:schemaRefs/>
</ds:datastoreItem>
</file>

<file path=customXml/itemProps85.xml><?xml version="1.0" encoding="utf-8"?>
<ds:datastoreItem xmlns:ds="http://schemas.openxmlformats.org/officeDocument/2006/customXml" ds:itemID="{19C9B5DA-B1F7-4BB1-A248-C4CBD8D0A09E}">
  <ds:schemaRefs/>
</ds:datastoreItem>
</file>

<file path=customXml/itemProps86.xml><?xml version="1.0" encoding="utf-8"?>
<ds:datastoreItem xmlns:ds="http://schemas.openxmlformats.org/officeDocument/2006/customXml" ds:itemID="{97BB58D2-61CD-4BE5-8EFA-AE551B9F972F}">
  <ds:schemaRefs/>
</ds:datastoreItem>
</file>

<file path=customXml/itemProps87.xml><?xml version="1.0" encoding="utf-8"?>
<ds:datastoreItem xmlns:ds="http://schemas.openxmlformats.org/officeDocument/2006/customXml" ds:itemID="{3734EF3E-DB9D-4ED9-A1F7-528709B89FD4}">
  <ds:schemaRefs/>
</ds:datastoreItem>
</file>

<file path=customXml/itemProps88.xml><?xml version="1.0" encoding="utf-8"?>
<ds:datastoreItem xmlns:ds="http://schemas.openxmlformats.org/officeDocument/2006/customXml" ds:itemID="{2D9F6982-85A4-422E-9B1B-B4F87A408D7D}">
  <ds:schemaRefs/>
</ds:datastoreItem>
</file>

<file path=customXml/itemProps89.xml><?xml version="1.0" encoding="utf-8"?>
<ds:datastoreItem xmlns:ds="http://schemas.openxmlformats.org/officeDocument/2006/customXml" ds:itemID="{C710800B-A243-43D3-9018-DFB4B869F1FA}">
  <ds:schemaRefs/>
</ds:datastoreItem>
</file>

<file path=customXml/itemProps9.xml><?xml version="1.0" encoding="utf-8"?>
<ds:datastoreItem xmlns:ds="http://schemas.openxmlformats.org/officeDocument/2006/customXml" ds:itemID="{E0815F45-8077-4036-B549-328BCE48334B}">
  <ds:schemaRefs/>
</ds:datastoreItem>
</file>

<file path=customXml/itemProps90.xml><?xml version="1.0" encoding="utf-8"?>
<ds:datastoreItem xmlns:ds="http://schemas.openxmlformats.org/officeDocument/2006/customXml" ds:itemID="{FB7F8E3B-95FC-4CE2-803D-2D30F627C2C0}">
  <ds:schemaRefs/>
</ds:datastoreItem>
</file>

<file path=customXml/itemProps91.xml><?xml version="1.0" encoding="utf-8"?>
<ds:datastoreItem xmlns:ds="http://schemas.openxmlformats.org/officeDocument/2006/customXml" ds:itemID="{258ED9A4-2CD3-4E1E-ADB2-61C1FAE485F9}">
  <ds:schemaRefs/>
</ds:datastoreItem>
</file>

<file path=customXml/itemProps92.xml><?xml version="1.0" encoding="utf-8"?>
<ds:datastoreItem xmlns:ds="http://schemas.openxmlformats.org/officeDocument/2006/customXml" ds:itemID="{2829E345-0C69-49AE-AEC8-0B10AD7F848C}">
  <ds:schemaRefs/>
</ds:datastoreItem>
</file>

<file path=customXml/itemProps93.xml><?xml version="1.0" encoding="utf-8"?>
<ds:datastoreItem xmlns:ds="http://schemas.openxmlformats.org/officeDocument/2006/customXml" ds:itemID="{4B6ED8F4-DF46-48B4-966E-58D7E7590D5F}">
  <ds:schemaRefs/>
</ds:datastoreItem>
</file>

<file path=customXml/itemProps94.xml><?xml version="1.0" encoding="utf-8"?>
<ds:datastoreItem xmlns:ds="http://schemas.openxmlformats.org/officeDocument/2006/customXml" ds:itemID="{8C599E8D-81DC-4BA2-8637-0DF58118F3F7}">
  <ds:schemaRefs/>
</ds:datastoreItem>
</file>

<file path=customXml/itemProps95.xml><?xml version="1.0" encoding="utf-8"?>
<ds:datastoreItem xmlns:ds="http://schemas.openxmlformats.org/officeDocument/2006/customXml" ds:itemID="{67E2D069-C165-469E-BAA5-968E300FFBC9}">
  <ds:schemaRefs/>
</ds:datastoreItem>
</file>

<file path=customXml/itemProps96.xml><?xml version="1.0" encoding="utf-8"?>
<ds:datastoreItem xmlns:ds="http://schemas.openxmlformats.org/officeDocument/2006/customXml" ds:itemID="{45D700CB-A75E-475E-948F-C97072D0424E}">
  <ds:schemaRefs/>
</ds:datastoreItem>
</file>

<file path=customXml/itemProps97.xml><?xml version="1.0" encoding="utf-8"?>
<ds:datastoreItem xmlns:ds="http://schemas.openxmlformats.org/officeDocument/2006/customXml" ds:itemID="{98A11F09-934A-419C-BDB8-92D08B598304}">
  <ds:schemaRefs/>
</ds:datastoreItem>
</file>

<file path=customXml/itemProps98.xml><?xml version="1.0" encoding="utf-8"?>
<ds:datastoreItem xmlns:ds="http://schemas.openxmlformats.org/officeDocument/2006/customXml" ds:itemID="{A251567A-352A-4154-93F2-82CF25D2226D}">
  <ds:schemaRefs/>
</ds:datastoreItem>
</file>

<file path=customXml/itemProps99.xml><?xml version="1.0" encoding="utf-8"?>
<ds:datastoreItem xmlns:ds="http://schemas.openxmlformats.org/officeDocument/2006/customXml" ds:itemID="{4EA25527-F8DF-49F5-81C4-D7D2FB2EA3D1}">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2160</TotalTime>
  <Words>2013</Words>
  <Application>Microsoft Office PowerPoint</Application>
  <PresentationFormat>Widescreen</PresentationFormat>
  <Paragraphs>447</Paragraphs>
  <Slides>108</Slides>
  <Notes>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108</vt:i4>
      </vt:variant>
    </vt:vector>
  </HeadingPairs>
  <TitlesOfParts>
    <vt:vector size="117" baseType="lpstr">
      <vt:lpstr>Arial</vt:lpstr>
      <vt:lpstr>Calibri</vt:lpstr>
      <vt:lpstr>Open Sans</vt:lpstr>
      <vt:lpstr>Open Sans Light</vt:lpstr>
      <vt:lpstr>System Font Regular</vt:lpstr>
      <vt:lpstr>Wingdings</vt:lpstr>
      <vt:lpstr>Office Theme</vt:lpstr>
      <vt:lpstr>2_Dark Theme</vt:lpstr>
      <vt:lpstr>Custom Design</vt:lpstr>
      <vt:lpstr>PowerPoint Presentation</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OP Pro 3.1-001 Server install</vt:lpstr>
      <vt:lpstr>PowerPoint Presentation</vt:lpstr>
      <vt:lpstr>OP Pro 3.1-001 Server install - Questions</vt:lpstr>
      <vt:lpstr>OP Pro 3.1-001 Server install - Answers to 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184</cp:revision>
  <dcterms:created xsi:type="dcterms:W3CDTF">2023-02-15T22:46:04Z</dcterms:created>
  <dcterms:modified xsi:type="dcterms:W3CDTF">2023-07-26T15:03:03Z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